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32399605" cy="43199685"/>
  <p:notesSz cx="6858000" cy="9144000"/>
  <p:custDataLst>
    <p:tags r:id="rId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704" userDrawn="1">
          <p15:clr>
            <a:srgbClr val="A4A3A4"/>
          </p15:clr>
        </p15:guide>
        <p15:guide id="2" pos="103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A9CA"/>
    <a:srgbClr val="E5F8FC"/>
    <a:srgbClr val="C0EDF6"/>
    <a:srgbClr val="E6E6E6"/>
    <a:srgbClr val="8EDEEF"/>
    <a:srgbClr val="A5E4F2"/>
    <a:srgbClr val="2DC3E3"/>
    <a:srgbClr val="7CD8EC"/>
    <a:srgbClr val="1BABC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13704"/>
        <p:guide pos="10347"/>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64.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3185788" y="5760163"/>
            <a:ext cx="26041183" cy="16191953"/>
          </a:xfrm>
        </p:spPr>
        <p:txBody>
          <a:bodyPr lIns="90000" tIns="46800" rIns="90000" bIns="46800" anchor="b" anchorCtr="0">
            <a:normAutofit/>
          </a:bodyPr>
          <a:lstStyle>
            <a:lvl1pPr algn="ctr">
              <a:defRPr sz="2126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3185788" y="22428350"/>
            <a:ext cx="26041183" cy="9275223"/>
          </a:xfrm>
        </p:spPr>
        <p:txBody>
          <a:bodyPr lIns="90000" tIns="46800" rIns="90000" bIns="46800">
            <a:normAutofit/>
          </a:bodyPr>
          <a:lstStyle>
            <a:lvl1pPr marL="0" indent="0" algn="ctr">
              <a:lnSpc>
                <a:spcPct val="110000"/>
              </a:lnSpc>
              <a:buNone/>
              <a:defRPr sz="8505" spc="200"/>
            </a:lvl1pPr>
            <a:lvl2pPr marL="1619885" indent="0" algn="ctr">
              <a:buNone/>
              <a:defRPr sz="7085"/>
            </a:lvl2pPr>
            <a:lvl3pPr marL="3239770" indent="0" algn="ctr">
              <a:buNone/>
              <a:defRPr sz="6380"/>
            </a:lvl3pPr>
            <a:lvl4pPr marL="4860290" indent="0" algn="ctr">
              <a:buNone/>
              <a:defRPr sz="5670"/>
            </a:lvl4pPr>
            <a:lvl5pPr marL="6480175" indent="0" algn="ctr">
              <a:buNone/>
              <a:defRPr sz="5670"/>
            </a:lvl5pPr>
            <a:lvl6pPr marL="8100060" indent="0" algn="ctr">
              <a:buNone/>
              <a:defRPr sz="5670"/>
            </a:lvl6pPr>
            <a:lvl7pPr marL="9719945" indent="0" algn="ctr">
              <a:buNone/>
              <a:defRPr sz="5670"/>
            </a:lvl7pPr>
            <a:lvl8pPr marL="11339830" indent="0" algn="ctr">
              <a:buNone/>
              <a:defRPr sz="5670"/>
            </a:lvl8pPr>
            <a:lvl9pPr marL="12959715" indent="0" algn="ctr">
              <a:buNone/>
              <a:defRPr sz="567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1616811" y="4875728"/>
            <a:ext cx="29160002" cy="3453829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3185788" y="15647686"/>
            <a:ext cx="26041183" cy="6417819"/>
          </a:xfrm>
        </p:spPr>
        <p:txBody>
          <a:bodyPr vert="horz" lIns="90000" tIns="46800" rIns="90000" bIns="46800" rtlCol="0" anchor="t" anchorCtr="0">
            <a:normAutofit/>
          </a:bodyPr>
          <a:lstStyle>
            <a:lvl1pPr algn="ctr">
              <a:defRPr sz="2126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3185788" y="22428350"/>
            <a:ext cx="26041183" cy="2970793"/>
          </a:xfrm>
        </p:spPr>
        <p:txBody>
          <a:bodyPr lIns="90000" tIns="46800" rIns="90000" bIns="46800">
            <a:normAutofit/>
          </a:bodyPr>
          <a:lstStyle>
            <a:lvl1pPr algn="ctr">
              <a:lnSpc>
                <a:spcPct val="110000"/>
              </a:lnSpc>
              <a:buNone/>
              <a:defRPr sz="8505"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1616811" y="3832549"/>
            <a:ext cx="29150435" cy="444485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1616811" y="9388612"/>
            <a:ext cx="29150435" cy="29980059"/>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5290512" y="24242574"/>
            <a:ext cx="20645434" cy="4830373"/>
          </a:xfrm>
        </p:spPr>
        <p:txBody>
          <a:bodyPr lIns="90000" tIns="46800" rIns="90000" bIns="46800" anchor="b" anchorCtr="0">
            <a:normAutofit/>
          </a:bodyPr>
          <a:lstStyle>
            <a:lvl1pPr>
              <a:defRPr sz="1559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5290512" y="29072947"/>
            <a:ext cx="20645434" cy="5465351"/>
          </a:xfrm>
        </p:spPr>
        <p:txBody>
          <a:bodyPr lIns="90000" tIns="46800" rIns="90000" bIns="46800">
            <a:normAutofit/>
          </a:bodyPr>
          <a:lstStyle>
            <a:lvl1pPr marL="0" indent="0">
              <a:buNone/>
              <a:defRPr sz="6380">
                <a:solidFill>
                  <a:schemeClr val="tx1">
                    <a:lumMod val="65000"/>
                    <a:lumOff val="35000"/>
                  </a:schemeClr>
                </a:solidFill>
              </a:defRPr>
            </a:lvl1pPr>
            <a:lvl2pPr marL="1619885" indent="0">
              <a:buNone/>
              <a:defRPr sz="5670">
                <a:solidFill>
                  <a:schemeClr val="tx1">
                    <a:tint val="75000"/>
                  </a:schemeClr>
                </a:solidFill>
              </a:defRPr>
            </a:lvl2pPr>
            <a:lvl3pPr marL="3239770" indent="0">
              <a:buNone/>
              <a:defRPr sz="5670">
                <a:solidFill>
                  <a:schemeClr val="tx1">
                    <a:tint val="75000"/>
                  </a:schemeClr>
                </a:solidFill>
              </a:defRPr>
            </a:lvl3pPr>
            <a:lvl4pPr marL="4860290" indent="0">
              <a:buNone/>
              <a:defRPr sz="5670">
                <a:solidFill>
                  <a:schemeClr val="tx1">
                    <a:tint val="75000"/>
                  </a:schemeClr>
                </a:solidFill>
              </a:defRPr>
            </a:lvl4pPr>
            <a:lvl5pPr marL="6480175" indent="0">
              <a:buNone/>
              <a:defRPr sz="5670">
                <a:solidFill>
                  <a:schemeClr val="tx1">
                    <a:tint val="75000"/>
                  </a:schemeClr>
                </a:solidFill>
              </a:defRPr>
            </a:lvl5pPr>
            <a:lvl6pPr marL="8100060" indent="0">
              <a:buNone/>
              <a:defRPr sz="5670">
                <a:solidFill>
                  <a:schemeClr val="tx1">
                    <a:tint val="75000"/>
                  </a:schemeClr>
                </a:solidFill>
              </a:defRPr>
            </a:lvl6pPr>
            <a:lvl7pPr marL="9719945" indent="0">
              <a:buNone/>
              <a:defRPr sz="5670">
                <a:solidFill>
                  <a:schemeClr val="tx1">
                    <a:tint val="75000"/>
                  </a:schemeClr>
                </a:solidFill>
              </a:defRPr>
            </a:lvl7pPr>
            <a:lvl8pPr marL="11339830" indent="0">
              <a:buNone/>
              <a:defRPr sz="5670">
                <a:solidFill>
                  <a:schemeClr val="tx1">
                    <a:tint val="75000"/>
                  </a:schemeClr>
                </a:solidFill>
              </a:defRPr>
            </a:lvl8pPr>
            <a:lvl9pPr marL="12959715" indent="0">
              <a:buNone/>
              <a:defRPr sz="567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1616811" y="3832549"/>
            <a:ext cx="29150435" cy="444485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1616811" y="9456645"/>
            <a:ext cx="13757245" cy="29912026"/>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17038702" y="9456645"/>
            <a:ext cx="13757245" cy="29912026"/>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1616811" y="3832549"/>
            <a:ext cx="29150435" cy="444485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1616811" y="9003089"/>
            <a:ext cx="14197324" cy="2403847"/>
          </a:xfrm>
        </p:spPr>
        <p:txBody>
          <a:bodyPr lIns="101600" tIns="38100" rIns="76200" bIns="38100" anchor="t" anchorCtr="0">
            <a:normAutofit/>
          </a:bodyPr>
          <a:lstStyle>
            <a:lvl1pPr marL="0" indent="0">
              <a:lnSpc>
                <a:spcPct val="100000"/>
              </a:lnSpc>
              <a:buNone/>
              <a:defRPr sz="7085" b="1" spc="200">
                <a:solidFill>
                  <a:schemeClr val="tx1">
                    <a:lumMod val="75000"/>
                    <a:lumOff val="25000"/>
                  </a:schemeClr>
                </a:solidFill>
              </a:defRPr>
            </a:lvl1pPr>
            <a:lvl2pPr marL="1619885" indent="0">
              <a:buNone/>
              <a:defRPr sz="7085" b="1"/>
            </a:lvl2pPr>
            <a:lvl3pPr marL="3239770" indent="0">
              <a:buNone/>
              <a:defRPr sz="6380" b="1"/>
            </a:lvl3pPr>
            <a:lvl4pPr marL="4860290" indent="0">
              <a:buNone/>
              <a:defRPr sz="5670" b="1"/>
            </a:lvl4pPr>
            <a:lvl5pPr marL="6480175" indent="0">
              <a:buNone/>
              <a:defRPr sz="5670" b="1"/>
            </a:lvl5pPr>
            <a:lvl6pPr marL="8100060" indent="0">
              <a:buNone/>
              <a:defRPr sz="5670" b="1"/>
            </a:lvl6pPr>
            <a:lvl7pPr marL="9719945" indent="0">
              <a:buNone/>
              <a:defRPr sz="5670" b="1"/>
            </a:lvl7pPr>
            <a:lvl8pPr marL="11339830" indent="0">
              <a:buNone/>
              <a:defRPr sz="5670" b="1"/>
            </a:lvl8pPr>
            <a:lvl9pPr marL="12959715" indent="0">
              <a:buNone/>
              <a:defRPr sz="567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1616811" y="11679070"/>
            <a:ext cx="14197324" cy="27689601"/>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16571384" y="8956026"/>
            <a:ext cx="14197324" cy="2403847"/>
          </a:xfrm>
        </p:spPr>
        <p:txBody>
          <a:bodyPr vert="horz" lIns="101600" tIns="38100" rIns="76200" bIns="38100" rtlCol="0" anchor="t" anchorCtr="0">
            <a:normAutofit/>
          </a:bodyPr>
          <a:lstStyle>
            <a:lvl1pPr marL="0" indent="0">
              <a:lnSpc>
                <a:spcPct val="100000"/>
              </a:lnSpc>
              <a:buNone/>
              <a:defRPr sz="7085" b="1" spc="200">
                <a:solidFill>
                  <a:schemeClr val="tx1">
                    <a:lumMod val="75000"/>
                    <a:lumOff val="25000"/>
                  </a:schemeClr>
                </a:solidFill>
              </a:defRPr>
            </a:lvl1pPr>
            <a:lvl2pPr marL="1619885" indent="0">
              <a:buNone/>
              <a:defRPr sz="7085" b="1"/>
            </a:lvl2pPr>
            <a:lvl3pPr marL="3239770" indent="0">
              <a:buNone/>
              <a:defRPr sz="6380" b="1"/>
            </a:lvl3pPr>
            <a:lvl4pPr marL="4860290" indent="0">
              <a:buNone/>
              <a:defRPr sz="5670" b="1"/>
            </a:lvl4pPr>
            <a:lvl5pPr marL="6480175" indent="0">
              <a:buNone/>
              <a:defRPr sz="5670" b="1"/>
            </a:lvl5pPr>
            <a:lvl6pPr marL="8100060" indent="0">
              <a:buNone/>
              <a:defRPr sz="5670" b="1"/>
            </a:lvl6pPr>
            <a:lvl7pPr marL="9719945" indent="0">
              <a:buNone/>
              <a:defRPr sz="5670" b="1"/>
            </a:lvl7pPr>
            <a:lvl8pPr marL="11339830" indent="0">
              <a:buNone/>
              <a:defRPr sz="5670" b="1"/>
            </a:lvl8pPr>
            <a:lvl9pPr marL="12959715" indent="0">
              <a:buNone/>
              <a:defRPr sz="567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16571384" y="11679070"/>
            <a:ext cx="14197324" cy="27689601"/>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1616811" y="3832549"/>
            <a:ext cx="29150435" cy="444485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1616811" y="9796812"/>
            <a:ext cx="13906800" cy="29027592"/>
          </a:xfrm>
        </p:spPr>
        <p:txBody>
          <a:bodyPr vert="horz" lIns="90000" tIns="46800" rIns="90000" bIns="46800" rtlCol="0">
            <a:normAutofit/>
          </a:bodyPr>
          <a:lstStyle>
            <a:lvl1pPr>
              <a:buNone/>
              <a:defRPr sz="5670"/>
            </a:lvl1pPr>
          </a:lstStyle>
          <a:p>
            <a:pPr lvl="0"/>
            <a:endParaRPr lang="zh-CN" altLang="en-US"/>
          </a:p>
        </p:txBody>
      </p:sp>
      <p:sp>
        <p:nvSpPr>
          <p:cNvPr id="4" name="文本占位符 3"/>
          <p:cNvSpPr>
            <a:spLocks noGrp="1"/>
          </p:cNvSpPr>
          <p:nvPr>
            <p:ph type="body" sz="half" idx="2"/>
            <p:custDataLst>
              <p:tags r:id="rId3"/>
            </p:custDataLst>
          </p:nvPr>
        </p:nvSpPr>
        <p:spPr>
          <a:xfrm>
            <a:off x="16876064" y="9796812"/>
            <a:ext cx="13891182" cy="29027592"/>
          </a:xfrm>
        </p:spPr>
        <p:txBody>
          <a:bodyPr vert="horz" lIns="90000" tIns="46800" rIns="90000" bIns="46800" rtlCol="0">
            <a:normAutofit/>
          </a:bodyPr>
          <a:lstStyle>
            <a:lvl1pPr>
              <a:buNone/>
              <a:defRPr sz="567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27198781" y="5760163"/>
            <a:ext cx="2774410" cy="31680895"/>
          </a:xfrm>
        </p:spPr>
        <p:txBody>
          <a:bodyPr vert="eaVert" lIns="90000" tIns="46800" rIns="90000" bIns="46800" rtlCol="0" anchor="ctr" anchorCtr="0">
            <a:normAutofit/>
          </a:bodyPr>
          <a:lstStyle>
            <a:lvl1pPr>
              <a:buNone/>
              <a:defRPr sz="992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2430000" y="5760163"/>
            <a:ext cx="24366970" cy="31680895"/>
          </a:xfrm>
        </p:spPr>
        <p:txBody>
          <a:bodyPr vert="eaVert" lIns="46800" tIns="46800" rIns="46800" bIns="46800"/>
          <a:lstStyle>
            <a:lvl1pPr marL="810260" indent="-810260">
              <a:spcAft>
                <a:spcPts val="1000"/>
              </a:spcAft>
              <a:defRPr spc="300"/>
            </a:lvl1pPr>
            <a:lvl2pPr marL="2430145" indent="-810260">
              <a:defRPr spc="300"/>
            </a:lvl2pPr>
            <a:lvl3pPr marL="4050030" indent="-810260">
              <a:defRPr spc="300"/>
            </a:lvl3pPr>
            <a:lvl4pPr marL="5669915" indent="-810260">
              <a:defRPr spc="300"/>
            </a:lvl4pPr>
            <a:lvl5pPr marL="7289800" indent="-81026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1616811" y="3832549"/>
            <a:ext cx="29150435" cy="444485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1616811" y="9388612"/>
            <a:ext cx="29150435" cy="29980059"/>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1626378" y="39776872"/>
            <a:ext cx="7175197" cy="1995647"/>
          </a:xfrm>
          <a:prstGeom prst="rect">
            <a:avLst/>
          </a:prstGeom>
        </p:spPr>
        <p:txBody>
          <a:bodyPr vert="horz" lIns="91440" tIns="45720" rIns="91440" bIns="45720" rtlCol="0" anchor="ctr">
            <a:normAutofit/>
          </a:bodyPr>
          <a:lstStyle>
            <a:lvl1pPr algn="l">
              <a:defRPr sz="3545"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10938190" y="39776872"/>
            <a:ext cx="10523623" cy="1995647"/>
          </a:xfrm>
          <a:prstGeom prst="rect">
            <a:avLst/>
          </a:prstGeom>
        </p:spPr>
        <p:txBody>
          <a:bodyPr vert="horz" lIns="91440" tIns="45720" rIns="91440" bIns="45720" rtlCol="0" anchor="ctr">
            <a:normAutofit/>
          </a:bodyPr>
          <a:lstStyle>
            <a:lvl1pPr algn="ctr">
              <a:defRPr sz="3545"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23592049" y="39776872"/>
            <a:ext cx="7175197" cy="1995647"/>
          </a:xfrm>
          <a:prstGeom prst="rect">
            <a:avLst/>
          </a:prstGeom>
        </p:spPr>
        <p:txBody>
          <a:bodyPr vert="horz" lIns="91440" tIns="45720" rIns="91440" bIns="45720" rtlCol="0" anchor="ctr">
            <a:normAutofit/>
          </a:bodyPr>
          <a:lstStyle>
            <a:lvl1pPr algn="r">
              <a:defRPr sz="3545"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239770" rtl="0" eaLnBrk="1" fontAlgn="auto" latinLnBrk="0" hangingPunct="1">
        <a:lnSpc>
          <a:spcPct val="100000"/>
        </a:lnSpc>
        <a:spcBef>
          <a:spcPct val="0"/>
        </a:spcBef>
        <a:buNone/>
        <a:defRPr sz="12755" b="0" u="none" strike="noStrike" kern="1200" cap="none" spc="300" normalizeH="0" baseline="0">
          <a:solidFill>
            <a:schemeClr val="tx1">
              <a:lumMod val="85000"/>
              <a:lumOff val="15000"/>
            </a:schemeClr>
          </a:solidFill>
          <a:uFillTx/>
          <a:latin typeface="+mj-lt"/>
          <a:ea typeface="+mj-ea"/>
          <a:cs typeface="+mj-cs"/>
        </a:defRPr>
      </a:lvl1pPr>
    </p:titleStyle>
    <p:bodyStyle>
      <a:lvl1pPr marL="810260" indent="-810260" algn="l" defTabSz="3239770" rtl="0" eaLnBrk="1" fontAlgn="auto" latinLnBrk="0" hangingPunct="1">
        <a:lnSpc>
          <a:spcPct val="130000"/>
        </a:lnSpc>
        <a:spcBef>
          <a:spcPct val="2000"/>
        </a:spcBef>
        <a:spcAft>
          <a:spcPts val="1000"/>
        </a:spcAft>
        <a:buFont typeface="Arial" panose="020B0604020202020204" pitchFamily="34" charset="0"/>
        <a:buChar char="●"/>
        <a:defRPr sz="6380" u="none" strike="noStrike" kern="1200" cap="none" spc="150" normalizeH="0" baseline="0">
          <a:solidFill>
            <a:schemeClr val="tx1">
              <a:lumMod val="65000"/>
              <a:lumOff val="35000"/>
            </a:schemeClr>
          </a:solidFill>
          <a:uFillTx/>
          <a:latin typeface="+mn-lt"/>
          <a:ea typeface="+mn-ea"/>
          <a:cs typeface="+mn-cs"/>
        </a:defRPr>
      </a:lvl1pPr>
      <a:lvl2pPr marL="2430145" indent="-810260" algn="l" defTabSz="3239770" rtl="0" eaLnBrk="1" fontAlgn="auto" latinLnBrk="0" hangingPunct="1">
        <a:lnSpc>
          <a:spcPct val="120000"/>
        </a:lnSpc>
        <a:spcBef>
          <a:spcPct val="2000"/>
        </a:spcBef>
        <a:spcAft>
          <a:spcPts val="600"/>
        </a:spcAft>
        <a:buFont typeface="Arial" panose="020B0604020202020204" pitchFamily="34" charset="0"/>
        <a:buChar char="●"/>
        <a:tabLst>
          <a:tab pos="5702935" algn="l"/>
          <a:tab pos="5702935" algn="l"/>
          <a:tab pos="5702935" algn="l"/>
          <a:tab pos="5702935" algn="l"/>
        </a:tabLst>
        <a:defRPr sz="5670" u="none" strike="noStrike" kern="1200" cap="none" spc="150" normalizeH="0" baseline="0">
          <a:solidFill>
            <a:schemeClr val="tx1">
              <a:lumMod val="65000"/>
              <a:lumOff val="35000"/>
            </a:schemeClr>
          </a:solidFill>
          <a:uFillTx/>
          <a:latin typeface="+mn-lt"/>
          <a:ea typeface="+mn-ea"/>
          <a:cs typeface="+mn-cs"/>
        </a:defRPr>
      </a:lvl2pPr>
      <a:lvl3pPr marL="4050030" indent="-810260" algn="l" defTabSz="3239770" rtl="0" eaLnBrk="1" fontAlgn="auto" latinLnBrk="0" hangingPunct="1">
        <a:lnSpc>
          <a:spcPct val="120000"/>
        </a:lnSpc>
        <a:spcBef>
          <a:spcPct val="2000"/>
        </a:spcBef>
        <a:spcAft>
          <a:spcPts val="600"/>
        </a:spcAft>
        <a:buFont typeface="Arial" panose="020B0604020202020204" pitchFamily="34" charset="0"/>
        <a:buChar char="●"/>
        <a:defRPr sz="5670" u="none" strike="noStrike" kern="1200" cap="none" spc="150" normalizeH="0" baseline="0">
          <a:solidFill>
            <a:schemeClr val="tx1">
              <a:lumMod val="65000"/>
              <a:lumOff val="35000"/>
            </a:schemeClr>
          </a:solidFill>
          <a:uFillTx/>
          <a:latin typeface="+mn-lt"/>
          <a:ea typeface="+mn-ea"/>
          <a:cs typeface="+mn-cs"/>
        </a:defRPr>
      </a:lvl3pPr>
      <a:lvl4pPr marL="5669915" indent="-810260" algn="l" defTabSz="3239770" rtl="0" eaLnBrk="1" fontAlgn="auto" latinLnBrk="0" hangingPunct="1">
        <a:lnSpc>
          <a:spcPct val="120000"/>
        </a:lnSpc>
        <a:spcBef>
          <a:spcPct val="2000"/>
        </a:spcBef>
        <a:spcAft>
          <a:spcPts val="300"/>
        </a:spcAft>
        <a:buFont typeface="Wingdings" panose="05000000000000000000" charset="0"/>
        <a:buChar char=""/>
        <a:defRPr sz="4960" u="none" strike="noStrike" kern="1200" cap="none" spc="150" normalizeH="0" baseline="0">
          <a:solidFill>
            <a:schemeClr val="tx1">
              <a:lumMod val="65000"/>
              <a:lumOff val="35000"/>
            </a:schemeClr>
          </a:solidFill>
          <a:uFillTx/>
          <a:latin typeface="+mn-lt"/>
          <a:ea typeface="+mn-ea"/>
          <a:cs typeface="+mn-cs"/>
        </a:defRPr>
      </a:lvl4pPr>
      <a:lvl5pPr marL="7289800" indent="-810260" algn="l" defTabSz="3239770" rtl="0" eaLnBrk="1" fontAlgn="auto" latinLnBrk="0" hangingPunct="1">
        <a:lnSpc>
          <a:spcPct val="120000"/>
        </a:lnSpc>
        <a:spcBef>
          <a:spcPct val="2000"/>
        </a:spcBef>
        <a:spcAft>
          <a:spcPts val="300"/>
        </a:spcAft>
        <a:buFont typeface="Arial" panose="020B0604020202020204" pitchFamily="34" charset="0"/>
        <a:buChar char="•"/>
        <a:defRPr sz="4960" u="none" strike="noStrike" kern="1200" cap="none" spc="150" normalizeH="0" baseline="0">
          <a:solidFill>
            <a:schemeClr val="tx1">
              <a:lumMod val="65000"/>
              <a:lumOff val="35000"/>
            </a:schemeClr>
          </a:solidFill>
          <a:uFillTx/>
          <a:latin typeface="+mn-lt"/>
          <a:ea typeface="+mn-ea"/>
          <a:cs typeface="+mn-cs"/>
        </a:defRPr>
      </a:lvl5pPr>
      <a:lvl6pPr marL="8909685" indent="-810260" algn="l" defTabSz="3239770" rtl="0" eaLnBrk="1" latinLnBrk="0" hangingPunct="1">
        <a:lnSpc>
          <a:spcPct val="90000"/>
        </a:lnSpc>
        <a:spcBef>
          <a:spcPts val="1780"/>
        </a:spcBef>
        <a:buFont typeface="Arial" panose="020B0604020202020204" pitchFamily="34" charset="0"/>
        <a:buChar char="•"/>
        <a:defRPr sz="6380" kern="1200">
          <a:solidFill>
            <a:schemeClr val="tx1"/>
          </a:solidFill>
          <a:latin typeface="+mn-lt"/>
          <a:ea typeface="+mn-ea"/>
          <a:cs typeface="+mn-cs"/>
        </a:defRPr>
      </a:lvl6pPr>
      <a:lvl7pPr marL="10530205" indent="-810260" algn="l" defTabSz="3239770" rtl="0" eaLnBrk="1" latinLnBrk="0" hangingPunct="1">
        <a:lnSpc>
          <a:spcPct val="90000"/>
        </a:lnSpc>
        <a:spcBef>
          <a:spcPts val="1780"/>
        </a:spcBef>
        <a:buFont typeface="Arial" panose="020B0604020202020204" pitchFamily="34" charset="0"/>
        <a:buChar char="•"/>
        <a:defRPr sz="6380" kern="1200">
          <a:solidFill>
            <a:schemeClr val="tx1"/>
          </a:solidFill>
          <a:latin typeface="+mn-lt"/>
          <a:ea typeface="+mn-ea"/>
          <a:cs typeface="+mn-cs"/>
        </a:defRPr>
      </a:lvl7pPr>
      <a:lvl8pPr marL="12150090" indent="-810260" algn="l" defTabSz="3239770" rtl="0" eaLnBrk="1" latinLnBrk="0" hangingPunct="1">
        <a:lnSpc>
          <a:spcPct val="90000"/>
        </a:lnSpc>
        <a:spcBef>
          <a:spcPts val="1780"/>
        </a:spcBef>
        <a:buFont typeface="Arial" panose="020B0604020202020204" pitchFamily="34" charset="0"/>
        <a:buChar char="•"/>
        <a:defRPr sz="6380" kern="1200">
          <a:solidFill>
            <a:schemeClr val="tx1"/>
          </a:solidFill>
          <a:latin typeface="+mn-lt"/>
          <a:ea typeface="+mn-ea"/>
          <a:cs typeface="+mn-cs"/>
        </a:defRPr>
      </a:lvl8pPr>
      <a:lvl9pPr marL="13769975" indent="-810260" algn="l" defTabSz="3239770" rtl="0" eaLnBrk="1" latinLnBrk="0" hangingPunct="1">
        <a:lnSpc>
          <a:spcPct val="90000"/>
        </a:lnSpc>
        <a:spcBef>
          <a:spcPts val="1780"/>
        </a:spcBef>
        <a:buFont typeface="Arial" panose="020B0604020202020204" pitchFamily="34" charset="0"/>
        <a:buChar char="•"/>
        <a:defRPr sz="6380" kern="1200">
          <a:solidFill>
            <a:schemeClr val="tx1"/>
          </a:solidFill>
          <a:latin typeface="+mn-lt"/>
          <a:ea typeface="+mn-ea"/>
          <a:cs typeface="+mn-cs"/>
        </a:defRPr>
      </a:lvl9pPr>
    </p:bodyStyle>
    <p:otherStyle>
      <a:defPPr>
        <a:defRPr lang="zh-CN"/>
      </a:defPPr>
      <a:lvl1pPr marL="0" algn="l" defTabSz="3239770" rtl="0" eaLnBrk="1" latinLnBrk="0" hangingPunct="1">
        <a:defRPr sz="6380" kern="1200">
          <a:solidFill>
            <a:schemeClr val="tx1"/>
          </a:solidFill>
          <a:latin typeface="+mn-lt"/>
          <a:ea typeface="+mn-ea"/>
          <a:cs typeface="+mn-cs"/>
        </a:defRPr>
      </a:lvl1pPr>
      <a:lvl2pPr marL="1619885" algn="l" defTabSz="3239770" rtl="0" eaLnBrk="1" latinLnBrk="0" hangingPunct="1">
        <a:defRPr sz="6380" kern="1200">
          <a:solidFill>
            <a:schemeClr val="tx1"/>
          </a:solidFill>
          <a:latin typeface="+mn-lt"/>
          <a:ea typeface="+mn-ea"/>
          <a:cs typeface="+mn-cs"/>
        </a:defRPr>
      </a:lvl2pPr>
      <a:lvl3pPr marL="3239770" algn="l" defTabSz="3239770" rtl="0" eaLnBrk="1" latinLnBrk="0" hangingPunct="1">
        <a:defRPr sz="6380" kern="1200">
          <a:solidFill>
            <a:schemeClr val="tx1"/>
          </a:solidFill>
          <a:latin typeface="+mn-lt"/>
          <a:ea typeface="+mn-ea"/>
          <a:cs typeface="+mn-cs"/>
        </a:defRPr>
      </a:lvl3pPr>
      <a:lvl4pPr marL="4860290" algn="l" defTabSz="3239770" rtl="0" eaLnBrk="1" latinLnBrk="0" hangingPunct="1">
        <a:defRPr sz="6380" kern="1200">
          <a:solidFill>
            <a:schemeClr val="tx1"/>
          </a:solidFill>
          <a:latin typeface="+mn-lt"/>
          <a:ea typeface="+mn-ea"/>
          <a:cs typeface="+mn-cs"/>
        </a:defRPr>
      </a:lvl4pPr>
      <a:lvl5pPr marL="6480175" algn="l" defTabSz="3239770" rtl="0" eaLnBrk="1" latinLnBrk="0" hangingPunct="1">
        <a:defRPr sz="6380" kern="1200">
          <a:solidFill>
            <a:schemeClr val="tx1"/>
          </a:solidFill>
          <a:latin typeface="+mn-lt"/>
          <a:ea typeface="+mn-ea"/>
          <a:cs typeface="+mn-cs"/>
        </a:defRPr>
      </a:lvl5pPr>
      <a:lvl6pPr marL="8100060" algn="l" defTabSz="3239770" rtl="0" eaLnBrk="1" latinLnBrk="0" hangingPunct="1">
        <a:defRPr sz="6380" kern="1200">
          <a:solidFill>
            <a:schemeClr val="tx1"/>
          </a:solidFill>
          <a:latin typeface="+mn-lt"/>
          <a:ea typeface="+mn-ea"/>
          <a:cs typeface="+mn-cs"/>
        </a:defRPr>
      </a:lvl6pPr>
      <a:lvl7pPr marL="9719945" algn="l" defTabSz="3239770" rtl="0" eaLnBrk="1" latinLnBrk="0" hangingPunct="1">
        <a:defRPr sz="6380" kern="1200">
          <a:solidFill>
            <a:schemeClr val="tx1"/>
          </a:solidFill>
          <a:latin typeface="+mn-lt"/>
          <a:ea typeface="+mn-ea"/>
          <a:cs typeface="+mn-cs"/>
        </a:defRPr>
      </a:lvl7pPr>
      <a:lvl8pPr marL="11339830" algn="l" defTabSz="3239770" rtl="0" eaLnBrk="1" latinLnBrk="0" hangingPunct="1">
        <a:defRPr sz="6380" kern="1200">
          <a:solidFill>
            <a:schemeClr val="tx1"/>
          </a:solidFill>
          <a:latin typeface="+mn-lt"/>
          <a:ea typeface="+mn-ea"/>
          <a:cs typeface="+mn-cs"/>
        </a:defRPr>
      </a:lvl8pPr>
      <a:lvl9pPr marL="12959715" algn="l" defTabSz="3239770" rtl="0" eaLnBrk="1" latinLnBrk="0" hangingPunct="1">
        <a:defRPr sz="63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3.xml"/><Relationship Id="rId5" Type="http://schemas.openxmlformats.org/officeDocument/2006/relationships/image" Target="../media/image5.png"/><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1249045" y="10006965"/>
            <a:ext cx="14980285" cy="1312545"/>
          </a:xfrm>
          <a:prstGeom prst="rect">
            <a:avLst/>
          </a:prstGeom>
          <a:gradFill>
            <a:gsLst>
              <a:gs pos="0">
                <a:srgbClr val="FFFFFF"/>
              </a:gs>
              <a:gs pos="35000">
                <a:srgbClr val="E5F8FC"/>
              </a:gs>
              <a:gs pos="100000">
                <a:srgbClr val="C0EDF6"/>
              </a:gs>
            </a:gsLst>
            <a:lin ang="10800000" scaled="0"/>
          </a:gradFill>
          <a:ln w="1905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5400" b="1" spc="50">
                <a:solidFill>
                  <a:srgbClr val="002060"/>
                </a:solidFill>
                <a:uFillTx/>
                <a:latin typeface="Arial" panose="020B0604020202020204" pitchFamily="34" charset="0"/>
                <a:cs typeface="Arial" panose="020B0604020202020204" pitchFamily="34" charset="0"/>
              </a:rPr>
              <a:t>Introduction </a:t>
            </a:r>
            <a:r>
              <a:rPr lang="en-US" altLang="zh-CN" sz="5400" b="1" spc="50">
                <a:solidFill>
                  <a:srgbClr val="002060"/>
                </a:solidFill>
                <a:uFillTx/>
                <a:latin typeface="Arial" panose="020B0604020202020204" pitchFamily="34" charset="0"/>
                <a:cs typeface="Arial" panose="020B0604020202020204" pitchFamily="34" charset="0"/>
                <a:sym typeface="+mn-ea"/>
              </a:rPr>
              <a:t>( font Arial, Maxium size 54)</a:t>
            </a:r>
            <a:endParaRPr lang="en-US" altLang="zh-CN" sz="5400" b="1" spc="50">
              <a:solidFill>
                <a:srgbClr val="002060"/>
              </a:solidFill>
              <a:uFillTx/>
              <a:latin typeface="Arial" panose="020B0604020202020204" pitchFamily="34" charset="0"/>
              <a:cs typeface="Arial" panose="020B0604020202020204" pitchFamily="34" charset="0"/>
              <a:sym typeface="+mn-ea"/>
            </a:endParaRPr>
          </a:p>
        </p:txBody>
      </p:sp>
      <p:sp>
        <p:nvSpPr>
          <p:cNvPr id="5" name="圆角矩形 4"/>
          <p:cNvSpPr/>
          <p:nvPr/>
        </p:nvSpPr>
        <p:spPr>
          <a:xfrm>
            <a:off x="347980" y="4510405"/>
            <a:ext cx="31788735" cy="4620260"/>
          </a:xfrm>
          <a:prstGeom prst="roundRect">
            <a:avLst>
              <a:gd name="adj" fmla="val 2091"/>
            </a:avLst>
          </a:prstGeom>
          <a:gradFill>
            <a:gsLst>
              <a:gs pos="0">
                <a:srgbClr val="FFFFFF">
                  <a:alpha val="100000"/>
                </a:srgbClr>
              </a:gs>
              <a:gs pos="100000">
                <a:srgbClr val="8EDEEF"/>
              </a:gs>
            </a:gsLst>
            <a:lin ang="162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ltLang="zh-CN" b="1" dirty="0" smtClean="0">
              <a:solidFill>
                <a:srgbClr val="002060"/>
              </a:solidFill>
              <a:latin typeface="Times New Roman" panose="02020603050405020304" charset="0"/>
              <a:ea typeface="黑体" panose="02010609060101010101" pitchFamily="49" charset="-122"/>
              <a:cs typeface="Times New Roman" panose="02020603050405020304" charset="0"/>
              <a:sym typeface="+mn-ea"/>
            </a:endParaRPr>
          </a:p>
        </p:txBody>
      </p:sp>
      <p:sp>
        <p:nvSpPr>
          <p:cNvPr id="13" name="文本框 12"/>
          <p:cNvSpPr txBox="1"/>
          <p:nvPr/>
        </p:nvSpPr>
        <p:spPr>
          <a:xfrm>
            <a:off x="347980" y="4510405"/>
            <a:ext cx="31788735" cy="4620260"/>
          </a:xfrm>
          <a:prstGeom prst="rect">
            <a:avLst/>
          </a:prstGeom>
          <a:noFill/>
        </p:spPr>
        <p:txBody>
          <a:bodyPr wrap="square" rtlCol="0">
            <a:noAutofit/>
          </a:bodyPr>
          <a:p>
            <a:pPr indent="0" algn="ctr" fontAlgn="auto">
              <a:lnSpc>
                <a:spcPct val="120000"/>
              </a:lnSpc>
              <a:spcBef>
                <a:spcPct val="0"/>
              </a:spcBef>
              <a:buNone/>
            </a:pPr>
            <a:r>
              <a:rPr lang="en-US" altLang="zh-CN" sz="8000" b="1">
                <a:solidFill>
                  <a:srgbClr val="002060"/>
                </a:solidFill>
                <a:latin typeface="Calibri" panose="020F0502020204030204" charset="0"/>
                <a:ea typeface="黑体" panose="02010609060101010101" pitchFamily="49" charset="-122"/>
                <a:cs typeface="Calibri" panose="020F0502020204030204" charset="0"/>
                <a:sym typeface="+mn-ea"/>
              </a:rPr>
              <a:t>Research and Application of Technology for Building Urban River and Lake Intelligent Management System</a:t>
            </a:r>
            <a:r>
              <a:rPr lang="zh-CN" altLang="en-US" sz="8000" b="1">
                <a:solidFill>
                  <a:srgbClr val="002060"/>
                </a:solidFill>
                <a:latin typeface="Calibri" panose="020F0502020204030204" charset="0"/>
                <a:ea typeface="黑体" panose="02010609060101010101" pitchFamily="49" charset="-122"/>
                <a:cs typeface="Calibri" panose="020F0502020204030204" charset="0"/>
                <a:sym typeface="+mn-ea"/>
              </a:rPr>
              <a:t>（</a:t>
            </a:r>
            <a:r>
              <a:rPr lang="en-US" altLang="zh-CN" sz="8000" b="1">
                <a:solidFill>
                  <a:srgbClr val="002060"/>
                </a:solidFill>
                <a:latin typeface="Calibri" panose="020F0502020204030204" charset="0"/>
                <a:ea typeface="黑体" panose="02010609060101010101" pitchFamily="49" charset="-122"/>
                <a:cs typeface="Calibri" panose="020F0502020204030204" charset="0"/>
                <a:sym typeface="+mn-ea"/>
              </a:rPr>
              <a:t>font Calibri, size 80</a:t>
            </a:r>
            <a:r>
              <a:rPr lang="zh-CN" altLang="en-US" sz="8000" b="1">
                <a:solidFill>
                  <a:srgbClr val="002060"/>
                </a:solidFill>
                <a:latin typeface="Calibri" panose="020F0502020204030204" charset="0"/>
                <a:ea typeface="黑体" panose="02010609060101010101" pitchFamily="49" charset="-122"/>
                <a:cs typeface="Calibri" panose="020F0502020204030204" charset="0"/>
                <a:sym typeface="+mn-ea"/>
              </a:rPr>
              <a:t>）</a:t>
            </a:r>
            <a:endParaRPr lang="en-US" altLang="zh-CN" sz="8000" b="1">
              <a:solidFill>
                <a:srgbClr val="002060"/>
              </a:solidFill>
              <a:latin typeface="Calibri" panose="020F0502020204030204" charset="0"/>
              <a:ea typeface="黑体" panose="02010609060101010101" pitchFamily="49" charset="-122"/>
              <a:cs typeface="Calibri" panose="020F0502020204030204" charset="0"/>
              <a:sym typeface="+mn-ea"/>
            </a:endParaRPr>
          </a:p>
          <a:p>
            <a:pPr indent="0" algn="ctr" fontAlgn="auto">
              <a:lnSpc>
                <a:spcPct val="120000"/>
              </a:lnSpc>
              <a:spcBef>
                <a:spcPct val="0"/>
              </a:spcBef>
              <a:buNone/>
            </a:pPr>
            <a:r>
              <a:rPr lang="en-US" altLang="zh-CN" sz="4400" dirty="0">
                <a:solidFill>
                  <a:srgbClr val="002060"/>
                </a:solidFill>
                <a:latin typeface="Arial" panose="020B0604020202020204" pitchFamily="34" charset="0"/>
                <a:ea typeface="黑体" panose="02010609060101010101" pitchFamily="49" charset="-122"/>
                <a:cs typeface="Arial" panose="020B0604020202020204" pitchFamily="34" charset="0"/>
                <a:sym typeface="+mn-ea"/>
              </a:rPr>
              <a:t> NI SHU, MA RUOXI</a:t>
            </a:r>
            <a:endParaRPr lang="en-US" altLang="zh-CN" sz="4400" dirty="0" smtClean="0">
              <a:solidFill>
                <a:srgbClr val="002060"/>
              </a:solidFill>
              <a:latin typeface="Arial" panose="020B0604020202020204" pitchFamily="34" charset="0"/>
              <a:ea typeface="黑体" panose="02010609060101010101" pitchFamily="49" charset="-122"/>
              <a:cs typeface="Arial" panose="020B0604020202020204" pitchFamily="34" charset="0"/>
            </a:endParaRPr>
          </a:p>
          <a:p>
            <a:pPr indent="0" algn="ctr" fontAlgn="auto">
              <a:lnSpc>
                <a:spcPct val="120000"/>
              </a:lnSpc>
              <a:spcBef>
                <a:spcPct val="0"/>
              </a:spcBef>
              <a:buNone/>
            </a:pPr>
            <a:r>
              <a:rPr lang="en-US" altLang="zh-CN" sz="4400" dirty="0">
                <a:solidFill>
                  <a:srgbClr val="002060"/>
                </a:solidFill>
                <a:latin typeface="Arial" panose="020B0604020202020204" pitchFamily="34" charset="0"/>
                <a:ea typeface="黑体" panose="02010609060101010101" pitchFamily="49" charset="-122"/>
                <a:cs typeface="Arial" panose="020B0604020202020204" pitchFamily="34" charset="0"/>
                <a:sym typeface="+mn-ea"/>
              </a:rPr>
              <a:t> Nanjing Hydraulic Research Institute</a:t>
            </a:r>
            <a:r>
              <a:rPr lang="en-US" altLang="zh-CN" sz="4400" b="1" dirty="0">
                <a:solidFill>
                  <a:srgbClr val="002060"/>
                </a:solidFill>
                <a:latin typeface="Arial" panose="020B0604020202020204" pitchFamily="34" charset="0"/>
                <a:ea typeface="黑体" panose="02010609060101010101" pitchFamily="49" charset="-122"/>
                <a:cs typeface="Arial" panose="020B0604020202020204" pitchFamily="34" charset="0"/>
                <a:sym typeface="+mn-ea"/>
              </a:rPr>
              <a:t> ( font Arial, size 44)</a:t>
            </a:r>
            <a:endParaRPr lang="en-US" altLang="zh-CN" sz="4400" b="1" dirty="0" smtClean="0">
              <a:solidFill>
                <a:srgbClr val="002060"/>
              </a:solidFill>
              <a:latin typeface="Arial" panose="020B0604020202020204" pitchFamily="34" charset="0"/>
              <a:ea typeface="黑体" panose="02010609060101010101" pitchFamily="49" charset="-122"/>
              <a:cs typeface="Arial" panose="020B0604020202020204" pitchFamily="34" charset="0"/>
              <a:sym typeface="+mn-ea"/>
            </a:endParaRPr>
          </a:p>
        </p:txBody>
      </p:sp>
      <p:sp>
        <p:nvSpPr>
          <p:cNvPr id="18" name="文本框 17"/>
          <p:cNvSpPr txBox="1"/>
          <p:nvPr/>
        </p:nvSpPr>
        <p:spPr>
          <a:xfrm>
            <a:off x="1249045" y="11529060"/>
            <a:ext cx="14377670" cy="4273550"/>
          </a:xfrm>
          <a:prstGeom prst="rect">
            <a:avLst/>
          </a:prstGeom>
          <a:noFill/>
        </p:spPr>
        <p:txBody>
          <a:bodyPr wrap="square" rtlCol="0" anchor="t">
            <a:noAutofit/>
          </a:bodyPr>
          <a:p>
            <a:pPr indent="0" algn="just" fontAlgn="auto">
              <a:lnSpc>
                <a:spcPct val="150000"/>
              </a:lnSpc>
              <a:spcBef>
                <a:spcPct val="0"/>
              </a:spcBef>
              <a:buNone/>
            </a:pPr>
            <a:r>
              <a:rPr lang="en-US" altLang="zh-CN" sz="4200" dirty="0">
                <a:latin typeface="Arial" panose="020B0604020202020204" pitchFamily="34" charset="0"/>
                <a:cs typeface="Arial" panose="020B0604020202020204" pitchFamily="34" charset="0"/>
                <a:sym typeface="+mn-ea"/>
              </a:rPr>
              <a:t>Providing intelligent solutions for urban river and lake governance and long-term management and care is an important way to accelerate the improvement of modern water governance system. ( </a:t>
            </a:r>
            <a:r>
              <a:rPr lang="en-US" altLang="zh-CN" sz="4200" b="1" dirty="0">
                <a:latin typeface="Arial" panose="020B0604020202020204" pitchFamily="34" charset="0"/>
                <a:ea typeface="黑体" panose="02010609060101010101" pitchFamily="49" charset="-122"/>
                <a:cs typeface="Arial" panose="020B0604020202020204" pitchFamily="34" charset="0"/>
                <a:sym typeface="+mn-ea"/>
              </a:rPr>
              <a:t>font Arial, Maximum size 42 )</a:t>
            </a:r>
            <a:endParaRPr lang="en-US" altLang="zh-CN" sz="4200" b="1" dirty="0">
              <a:latin typeface="Arial" panose="020B0604020202020204" pitchFamily="34" charset="0"/>
              <a:cs typeface="Arial" panose="020B0604020202020204" pitchFamily="34" charset="0"/>
            </a:endParaRPr>
          </a:p>
          <a:p>
            <a:pPr indent="0" algn="just" fontAlgn="auto">
              <a:lnSpc>
                <a:spcPct val="150000"/>
              </a:lnSpc>
              <a:spcBef>
                <a:spcPct val="0"/>
              </a:spcBef>
              <a:buNone/>
            </a:pPr>
            <a:endParaRPr lang="en-US" altLang="zh-CN" sz="4200" dirty="0">
              <a:latin typeface="Arial" panose="020B0604020202020204" pitchFamily="34" charset="0"/>
              <a:cs typeface="Arial" panose="020B0604020202020204" pitchFamily="34" charset="0"/>
              <a:sym typeface="+mn-ea"/>
            </a:endParaRPr>
          </a:p>
        </p:txBody>
      </p:sp>
      <p:sp>
        <p:nvSpPr>
          <p:cNvPr id="27" name="矩形 26"/>
          <p:cNvSpPr/>
          <p:nvPr/>
        </p:nvSpPr>
        <p:spPr>
          <a:xfrm>
            <a:off x="1226820" y="16108045"/>
            <a:ext cx="14980285" cy="1312545"/>
          </a:xfrm>
          <a:prstGeom prst="rect">
            <a:avLst/>
          </a:prstGeom>
          <a:gradFill>
            <a:gsLst>
              <a:gs pos="0">
                <a:srgbClr val="FFFFFF"/>
              </a:gs>
              <a:gs pos="35000">
                <a:srgbClr val="E5F8FC"/>
              </a:gs>
              <a:gs pos="100000">
                <a:srgbClr val="C0EDF6"/>
              </a:gs>
            </a:gsLst>
            <a:lin ang="10800000" scaled="0"/>
          </a:gradFill>
          <a:ln w="19050">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5400" b="1" spc="50">
                <a:solidFill>
                  <a:srgbClr val="002060"/>
                </a:solidFill>
                <a:uFillTx/>
                <a:latin typeface="Arial" panose="020B0604020202020204" pitchFamily="34" charset="0"/>
                <a:cs typeface="Arial" panose="020B0604020202020204" pitchFamily="34" charset="0"/>
                <a:sym typeface="+mn-ea"/>
              </a:rPr>
              <a:t>Methods</a:t>
            </a:r>
            <a:r>
              <a:rPr lang="en-US" altLang="zh-CN" sz="5400" b="1" spc="50">
                <a:solidFill>
                  <a:srgbClr val="002060"/>
                </a:solidFill>
                <a:uFillTx/>
                <a:latin typeface="Arial" panose="020B0604020202020204" pitchFamily="34" charset="0"/>
                <a:cs typeface="Arial" panose="020B0604020202020204" pitchFamily="34" charset="0"/>
                <a:sym typeface="+mn-ea"/>
              </a:rPr>
              <a:t> </a:t>
            </a:r>
            <a:r>
              <a:rPr lang="en-US" altLang="zh-CN" sz="5400" b="1" spc="50">
                <a:solidFill>
                  <a:srgbClr val="002060"/>
                </a:solidFill>
                <a:uFillTx/>
                <a:latin typeface="Arial" panose="020B0604020202020204" pitchFamily="34" charset="0"/>
                <a:cs typeface="Arial" panose="020B0604020202020204" pitchFamily="34" charset="0"/>
                <a:sym typeface="+mn-ea"/>
              </a:rPr>
              <a:t>( font Arial, Maxium size 54)</a:t>
            </a:r>
            <a:endParaRPr lang="en-US" altLang="zh-CN" sz="5400" b="1" spc="50">
              <a:solidFill>
                <a:srgbClr val="002060"/>
              </a:solidFill>
              <a:uFillTx/>
              <a:latin typeface="Arial" panose="020B0604020202020204" pitchFamily="34" charset="0"/>
              <a:cs typeface="Arial" panose="020B0604020202020204" pitchFamily="34" charset="0"/>
              <a:sym typeface="+mn-ea"/>
            </a:endParaRPr>
          </a:p>
        </p:txBody>
      </p:sp>
      <p:sp>
        <p:nvSpPr>
          <p:cNvPr id="29" name="文本框 28"/>
          <p:cNvSpPr txBox="1"/>
          <p:nvPr/>
        </p:nvSpPr>
        <p:spPr>
          <a:xfrm>
            <a:off x="1271270" y="17723485"/>
            <a:ext cx="14377670" cy="5144135"/>
          </a:xfrm>
          <a:prstGeom prst="rect">
            <a:avLst/>
          </a:prstGeom>
          <a:noFill/>
        </p:spPr>
        <p:txBody>
          <a:bodyPr wrap="square" rtlCol="0" anchor="t">
            <a:noAutofit/>
          </a:bodyPr>
          <a:p>
            <a:pPr indent="0" algn="just" fontAlgn="auto">
              <a:lnSpc>
                <a:spcPct val="150000"/>
              </a:lnSpc>
              <a:spcBef>
                <a:spcPct val="0"/>
              </a:spcBef>
              <a:buNone/>
            </a:pPr>
            <a:r>
              <a:rPr lang="en-US" altLang="zh-CN" sz="4200">
                <a:latin typeface="Arial" panose="020B0604020202020204" pitchFamily="34" charset="0"/>
                <a:cs typeface="Arial" panose="020B0604020202020204" pitchFamily="34" charset="0"/>
                <a:sym typeface="+mn-ea"/>
              </a:rPr>
              <a:t>On the basis of making full use of the existing data including water level, water quality and video data, the system realises intelligent scheduling of water projects in the park, dynamic supervision of cyanobacteria prevention and control process</a:t>
            </a:r>
            <a:r>
              <a:rPr lang="en-US" altLang="zh-CN" sz="4200" dirty="0">
                <a:latin typeface="Arial" panose="020B0604020202020204" pitchFamily="34" charset="0"/>
                <a:cs typeface="Arial" panose="020B0604020202020204" pitchFamily="34" charset="0"/>
                <a:sym typeface="+mn-ea"/>
              </a:rPr>
              <a:t>.( </a:t>
            </a:r>
            <a:r>
              <a:rPr lang="en-US" altLang="zh-CN" sz="4200" b="1" dirty="0">
                <a:latin typeface="Arial" panose="020B0604020202020204" pitchFamily="34" charset="0"/>
                <a:ea typeface="黑体" panose="02010609060101010101" pitchFamily="49" charset="-122"/>
                <a:cs typeface="Arial" panose="020B0604020202020204" pitchFamily="34" charset="0"/>
                <a:sym typeface="+mn-ea"/>
              </a:rPr>
              <a:t>font Arial, Maximum size 42 )</a:t>
            </a:r>
            <a:endParaRPr lang="en-US" altLang="zh-CN" sz="4200">
              <a:latin typeface="Arial" panose="020B0604020202020204" pitchFamily="34" charset="0"/>
              <a:cs typeface="Arial" panose="020B0604020202020204" pitchFamily="34" charset="0"/>
              <a:sym typeface="+mn-ea"/>
            </a:endParaRPr>
          </a:p>
        </p:txBody>
      </p:sp>
      <p:sp>
        <p:nvSpPr>
          <p:cNvPr id="30" name="矩形 29"/>
          <p:cNvSpPr/>
          <p:nvPr/>
        </p:nvSpPr>
        <p:spPr>
          <a:xfrm>
            <a:off x="1271270" y="33449260"/>
            <a:ext cx="14980285" cy="1312545"/>
          </a:xfrm>
          <a:prstGeom prst="rect">
            <a:avLst/>
          </a:prstGeom>
          <a:gradFill>
            <a:gsLst>
              <a:gs pos="0">
                <a:srgbClr val="FFFFFF"/>
              </a:gs>
              <a:gs pos="35000">
                <a:srgbClr val="E5F8FC"/>
              </a:gs>
              <a:gs pos="100000">
                <a:srgbClr val="C0EDF6"/>
              </a:gs>
            </a:gsLst>
            <a:lin ang="10800000" scaled="0"/>
          </a:gradFill>
          <a:ln w="19050">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5400" b="1" spc="50">
                <a:solidFill>
                  <a:srgbClr val="002060"/>
                </a:solidFill>
                <a:uFillTx/>
                <a:latin typeface="Arial" panose="020B0604020202020204" pitchFamily="34" charset="0"/>
                <a:cs typeface="Arial" panose="020B0604020202020204" pitchFamily="34" charset="0"/>
                <a:sym typeface="+mn-ea"/>
              </a:rPr>
              <a:t>Results</a:t>
            </a:r>
            <a:r>
              <a:rPr lang="en-US" altLang="zh-CN" sz="5400" b="1" spc="50">
                <a:solidFill>
                  <a:srgbClr val="002060"/>
                </a:solidFill>
                <a:uFillTx/>
                <a:latin typeface="Arial" panose="020B0604020202020204" pitchFamily="34" charset="0"/>
                <a:cs typeface="Arial" panose="020B0604020202020204" pitchFamily="34" charset="0"/>
                <a:sym typeface="+mn-ea"/>
              </a:rPr>
              <a:t> ( font Arial, Maxium size </a:t>
            </a:r>
            <a:r>
              <a:rPr lang="en-US" altLang="zh-CN" sz="5400" b="1" spc="50">
                <a:solidFill>
                  <a:srgbClr val="002060"/>
                </a:solidFill>
                <a:uFillTx/>
                <a:latin typeface="Arial" panose="020B0604020202020204" pitchFamily="34" charset="0"/>
                <a:cs typeface="Arial" panose="020B0604020202020204" pitchFamily="34" charset="0"/>
                <a:sym typeface="+mn-ea"/>
              </a:rPr>
              <a:t>54</a:t>
            </a:r>
            <a:r>
              <a:rPr lang="en-US" altLang="zh-CN" sz="5400" b="1" spc="50">
                <a:solidFill>
                  <a:srgbClr val="002060"/>
                </a:solidFill>
                <a:uFillTx/>
                <a:latin typeface="Arial" panose="020B0604020202020204" pitchFamily="34" charset="0"/>
                <a:cs typeface="Arial" panose="020B0604020202020204" pitchFamily="34" charset="0"/>
                <a:sym typeface="+mn-ea"/>
              </a:rPr>
              <a:t>)</a:t>
            </a:r>
            <a:endParaRPr lang="en-US" altLang="zh-CN" sz="5400" b="1" spc="50">
              <a:solidFill>
                <a:srgbClr val="002060"/>
              </a:solidFill>
              <a:uFillTx/>
              <a:latin typeface="Arial" panose="020B0604020202020204" pitchFamily="34" charset="0"/>
              <a:cs typeface="Arial" panose="020B0604020202020204" pitchFamily="34" charset="0"/>
              <a:sym typeface="+mn-ea"/>
            </a:endParaRPr>
          </a:p>
        </p:txBody>
      </p:sp>
      <p:sp>
        <p:nvSpPr>
          <p:cNvPr id="31" name="矩形 30"/>
          <p:cNvSpPr/>
          <p:nvPr/>
        </p:nvSpPr>
        <p:spPr>
          <a:xfrm>
            <a:off x="1249045" y="21599525"/>
            <a:ext cx="30354270" cy="8169910"/>
          </a:xfrm>
          <a:prstGeom prst="rect">
            <a:avLst/>
          </a:prstGeom>
          <a:noFill/>
          <a:ln w="19050">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2" name="文本框 31"/>
          <p:cNvSpPr txBox="1"/>
          <p:nvPr/>
        </p:nvSpPr>
        <p:spPr>
          <a:xfrm>
            <a:off x="16965930" y="9988550"/>
            <a:ext cx="14775815" cy="4797425"/>
          </a:xfrm>
          <a:prstGeom prst="rect">
            <a:avLst/>
          </a:prstGeom>
          <a:noFill/>
        </p:spPr>
        <p:txBody>
          <a:bodyPr wrap="square" rtlCol="0" anchor="t">
            <a:noAutofit/>
          </a:bodyPr>
          <a:p>
            <a:pPr marL="571500" indent="-571500" algn="just" fontAlgn="auto">
              <a:lnSpc>
                <a:spcPct val="150000"/>
              </a:lnSpc>
              <a:spcBef>
                <a:spcPct val="0"/>
              </a:spcBef>
              <a:buFont typeface="Arial" panose="020B0604020202020204" pitchFamily="34" charset="0"/>
              <a:buChar char="•"/>
            </a:pPr>
            <a:r>
              <a:rPr lang="en-US" altLang="zh-CN" sz="4200" dirty="0">
                <a:latin typeface="Arial" panose="020B0604020202020204" pitchFamily="34" charset="0"/>
                <a:cs typeface="Arial" panose="020B0604020202020204" pitchFamily="34" charset="0"/>
                <a:sym typeface="+mn-ea"/>
              </a:rPr>
              <a:t>Multi-level data substrate construction. Construction of regulation model wisdom core. </a:t>
            </a:r>
            <a:endParaRPr lang="en-US" altLang="zh-CN" sz="4200" dirty="0">
              <a:latin typeface="Arial" panose="020B0604020202020204" pitchFamily="34" charset="0"/>
              <a:cs typeface="Arial" panose="020B0604020202020204" pitchFamily="34" charset="0"/>
              <a:sym typeface="+mn-ea"/>
            </a:endParaRPr>
          </a:p>
          <a:p>
            <a:pPr marL="571500" indent="-571500" algn="just" fontAlgn="auto">
              <a:lnSpc>
                <a:spcPct val="150000"/>
              </a:lnSpc>
              <a:spcBef>
                <a:spcPct val="0"/>
              </a:spcBef>
              <a:buFont typeface="Arial" panose="020B0604020202020204" pitchFamily="34" charset="0"/>
              <a:buChar char="•"/>
            </a:pPr>
            <a:r>
              <a:rPr lang="en-US" altLang="zh-CN" sz="4200" dirty="0">
                <a:latin typeface="Arial" panose="020B0604020202020204" pitchFamily="34" charset="0"/>
                <a:cs typeface="Arial" panose="020B0604020202020204" pitchFamily="34" charset="0"/>
                <a:sym typeface="+mn-ea"/>
              </a:rPr>
              <a:t>Model knowledge base construction.  </a:t>
            </a:r>
            <a:r>
              <a:rPr lang="en-US" altLang="zh-CN" sz="4200" dirty="0">
                <a:latin typeface="Arial" panose="020B0604020202020204" pitchFamily="34" charset="0"/>
                <a:cs typeface="Arial" panose="020B0604020202020204" pitchFamily="34" charset="0"/>
                <a:sym typeface="+mn-ea"/>
              </a:rPr>
              <a:t>( </a:t>
            </a:r>
            <a:r>
              <a:rPr lang="en-US" altLang="zh-CN" sz="4200" b="1" dirty="0">
                <a:latin typeface="Arial" panose="020B0604020202020204" pitchFamily="34" charset="0"/>
                <a:ea typeface="黑体" panose="02010609060101010101" pitchFamily="49" charset="-122"/>
                <a:cs typeface="Arial" panose="020B0604020202020204" pitchFamily="34" charset="0"/>
                <a:sym typeface="+mn-ea"/>
              </a:rPr>
              <a:t>font Arial, Maximum size 42 )</a:t>
            </a:r>
            <a:endParaRPr lang="en-US" altLang="zh-CN" sz="4200" b="1" dirty="0">
              <a:latin typeface="Arial" panose="020B0604020202020204" pitchFamily="34" charset="0"/>
              <a:cs typeface="Arial" panose="020B0604020202020204" pitchFamily="34" charset="0"/>
            </a:endParaRPr>
          </a:p>
          <a:p>
            <a:pPr marL="571500" indent="-571500" algn="just" fontAlgn="auto">
              <a:lnSpc>
                <a:spcPct val="150000"/>
              </a:lnSpc>
              <a:spcBef>
                <a:spcPct val="0"/>
              </a:spcBef>
              <a:buFont typeface="Arial" panose="020B0604020202020204" pitchFamily="34" charset="0"/>
              <a:buChar char="•"/>
            </a:pPr>
            <a:endParaRPr lang="en-US" altLang="zh-CN" sz="4200" dirty="0">
              <a:latin typeface="Arial" panose="020B0604020202020204" pitchFamily="34" charset="0"/>
              <a:cs typeface="Arial" panose="020B0604020202020204" pitchFamily="34" charset="0"/>
              <a:sym typeface="+mn-ea"/>
            </a:endParaRPr>
          </a:p>
        </p:txBody>
      </p:sp>
      <p:sp>
        <p:nvSpPr>
          <p:cNvPr id="35" name="矩形 34"/>
          <p:cNvSpPr>
            <a:spLocks noChangeAspect="1"/>
          </p:cNvSpPr>
          <p:nvPr/>
        </p:nvSpPr>
        <p:spPr>
          <a:xfrm>
            <a:off x="17100550" y="20807045"/>
            <a:ext cx="14775180" cy="1227455"/>
          </a:xfrm>
          <a:prstGeom prst="rect">
            <a:avLst/>
          </a:prstGeom>
        </p:spPr>
        <p:txBody>
          <a:bodyPr wrap="square">
            <a:noAutofit/>
          </a:bodyPr>
          <a:lstStyle/>
          <a:p>
            <a:pPr indent="0" fontAlgn="auto">
              <a:lnSpc>
                <a:spcPct val="150000"/>
              </a:lnSpc>
            </a:pPr>
            <a:r>
              <a:rPr lang="en-US" altLang="zh-CN" sz="3600" dirty="0" smtClean="0">
                <a:latin typeface="Arial" panose="020B0604020202020204" pitchFamily="34" charset="0"/>
                <a:cs typeface="Arial" panose="020B0604020202020204" pitchFamily="34" charset="0"/>
              </a:rPr>
              <a:t>Figure 2 </a:t>
            </a:r>
            <a:r>
              <a:rPr lang="en-US" altLang="zh-CN" sz="3600" dirty="0">
                <a:latin typeface="Arial" panose="020B0604020202020204" pitchFamily="34" charset="0"/>
                <a:cs typeface="Arial" panose="020B0604020202020204" pitchFamily="34" charset="0"/>
              </a:rPr>
              <a:t>Monthly biomass of phytoplankton dominant functional groups</a:t>
            </a:r>
            <a:r>
              <a:rPr lang="en-US" altLang="zh-CN" sz="3600" dirty="0">
                <a:latin typeface="Arial" panose="020B0604020202020204" pitchFamily="34" charset="0"/>
                <a:cs typeface="Arial" panose="020B0604020202020204" pitchFamily="34" charset="0"/>
                <a:sym typeface="+mn-ea"/>
              </a:rPr>
              <a:t>  </a:t>
            </a:r>
            <a:r>
              <a:rPr lang="en-US" altLang="zh-CN" sz="3600" dirty="0">
                <a:latin typeface="Arial" panose="020B0604020202020204" pitchFamily="34" charset="0"/>
                <a:cs typeface="Arial" panose="020B0604020202020204" pitchFamily="34" charset="0"/>
                <a:sym typeface="+mn-ea"/>
              </a:rPr>
              <a:t>( </a:t>
            </a:r>
            <a:r>
              <a:rPr lang="en-US" altLang="zh-CN" sz="3600" b="1" dirty="0">
                <a:latin typeface="Arial" panose="020B0604020202020204" pitchFamily="34" charset="0"/>
                <a:ea typeface="黑体" panose="02010609060101010101" pitchFamily="49" charset="-122"/>
                <a:cs typeface="Arial" panose="020B0604020202020204" pitchFamily="34" charset="0"/>
                <a:sym typeface="+mn-ea"/>
              </a:rPr>
              <a:t>font Arial, Maximum size 36 )</a:t>
            </a:r>
            <a:endParaRPr lang="en-US" altLang="zh-CN" sz="3600" dirty="0">
              <a:latin typeface="Arial" panose="020B0604020202020204" pitchFamily="34" charset="0"/>
              <a:cs typeface="Arial" panose="020B0604020202020204" pitchFamily="34" charset="0"/>
            </a:endParaRPr>
          </a:p>
          <a:p>
            <a:pPr indent="0" fontAlgn="auto">
              <a:lnSpc>
                <a:spcPct val="150000"/>
              </a:lnSpc>
            </a:pPr>
            <a:r>
              <a:rPr lang="en-US" altLang="zh-CN" sz="3600" dirty="0">
                <a:latin typeface="Arial" panose="020B0604020202020204" pitchFamily="34" charset="0"/>
                <a:cs typeface="Arial" panose="020B0604020202020204" pitchFamily="34" charset="0"/>
              </a:rPr>
              <a:t> </a:t>
            </a:r>
            <a:endParaRPr lang="en-US" altLang="zh-CN" sz="3600" dirty="0">
              <a:latin typeface="Arial" panose="020B0604020202020204" pitchFamily="34" charset="0"/>
              <a:cs typeface="Arial" panose="020B0604020202020204" pitchFamily="34" charset="0"/>
            </a:endParaRPr>
          </a:p>
        </p:txBody>
      </p:sp>
      <p:sp>
        <p:nvSpPr>
          <p:cNvPr id="38" name="矩形 37"/>
          <p:cNvSpPr/>
          <p:nvPr/>
        </p:nvSpPr>
        <p:spPr>
          <a:xfrm>
            <a:off x="16965930" y="23099395"/>
            <a:ext cx="14775815" cy="1312545"/>
          </a:xfrm>
          <a:prstGeom prst="rect">
            <a:avLst/>
          </a:prstGeom>
          <a:gradFill>
            <a:gsLst>
              <a:gs pos="0">
                <a:srgbClr val="FFFFFF"/>
              </a:gs>
              <a:gs pos="35000">
                <a:srgbClr val="E5F8FC"/>
              </a:gs>
              <a:gs pos="100000">
                <a:srgbClr val="C0EDF6"/>
              </a:gs>
            </a:gsLst>
            <a:lin ang="10800000" scaled="0"/>
          </a:gradFill>
          <a:ln w="19050">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5400" b="1" spc="50">
                <a:solidFill>
                  <a:srgbClr val="002060"/>
                </a:solidFill>
                <a:uFillTx/>
                <a:latin typeface="Arial" panose="020B0604020202020204" pitchFamily="34" charset="0"/>
                <a:cs typeface="Arial" panose="020B0604020202020204" pitchFamily="34" charset="0"/>
                <a:sym typeface="+mn-ea"/>
              </a:rPr>
              <a:t>Conclusions</a:t>
            </a:r>
            <a:r>
              <a:rPr lang="en-US" altLang="zh-CN" sz="5400" b="1" spc="50">
                <a:solidFill>
                  <a:srgbClr val="002060"/>
                </a:solidFill>
                <a:uFillTx/>
                <a:latin typeface="Arial" panose="020B0604020202020204" pitchFamily="34" charset="0"/>
                <a:cs typeface="Arial" panose="020B0604020202020204" pitchFamily="34" charset="0"/>
                <a:sym typeface="+mn-ea"/>
              </a:rPr>
              <a:t>( font Arial, Maxium size 54)</a:t>
            </a:r>
            <a:endParaRPr lang="en-US" altLang="zh-CN" sz="5400" b="1" spc="50">
              <a:solidFill>
                <a:srgbClr val="002060"/>
              </a:solidFill>
              <a:uFillTx/>
              <a:latin typeface="Arial" panose="020B0604020202020204" pitchFamily="34" charset="0"/>
              <a:cs typeface="Arial" panose="020B0604020202020204" pitchFamily="34" charset="0"/>
              <a:sym typeface="+mn-ea"/>
            </a:endParaRPr>
          </a:p>
        </p:txBody>
      </p:sp>
      <p:sp>
        <p:nvSpPr>
          <p:cNvPr id="39" name="矩形 38"/>
          <p:cNvSpPr/>
          <p:nvPr/>
        </p:nvSpPr>
        <p:spPr>
          <a:xfrm>
            <a:off x="27957145" y="12059920"/>
            <a:ext cx="21616670" cy="6844030"/>
          </a:xfrm>
          <a:prstGeom prst="rect">
            <a:avLst/>
          </a:prstGeom>
          <a:noFill/>
          <a:ln w="19050">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0" name="文本框 39"/>
          <p:cNvSpPr txBox="1"/>
          <p:nvPr/>
        </p:nvSpPr>
        <p:spPr>
          <a:xfrm>
            <a:off x="16965930" y="24674195"/>
            <a:ext cx="14772640" cy="5104765"/>
          </a:xfrm>
          <a:prstGeom prst="rect">
            <a:avLst/>
          </a:prstGeom>
          <a:noFill/>
        </p:spPr>
        <p:txBody>
          <a:bodyPr wrap="square" rtlCol="0" anchor="t">
            <a:noAutofit/>
          </a:bodyPr>
          <a:p>
            <a:pPr indent="0" algn="just" fontAlgn="auto">
              <a:lnSpc>
                <a:spcPct val="150000"/>
              </a:lnSpc>
              <a:spcBef>
                <a:spcPct val="0"/>
              </a:spcBef>
              <a:buNone/>
            </a:pPr>
            <a:r>
              <a:rPr lang="en-US" altLang="zh-CN" sz="4200">
                <a:latin typeface="Arial" panose="020B0604020202020204" pitchFamily="34" charset="0"/>
                <a:cs typeface="Arial" panose="020B0604020202020204" pitchFamily="34" charset="0"/>
                <a:sym typeface="+mn-ea"/>
              </a:rPr>
              <a:t>The application of the system not only improves the precision and efficiency of flood control and drainage, but also plays a significant role in cyanobacteria prevention and control, ecological protection and other aspects.</a:t>
            </a:r>
            <a:r>
              <a:rPr lang="en-US" altLang="zh-CN" sz="4200" dirty="0">
                <a:latin typeface="Arial" panose="020B0604020202020204" pitchFamily="34" charset="0"/>
                <a:cs typeface="Arial" panose="020B0604020202020204" pitchFamily="34" charset="0"/>
                <a:sym typeface="+mn-ea"/>
              </a:rPr>
              <a:t>( </a:t>
            </a:r>
            <a:r>
              <a:rPr lang="en-US" altLang="zh-CN" sz="4200" b="1" dirty="0">
                <a:latin typeface="Arial" panose="020B0604020202020204" pitchFamily="34" charset="0"/>
                <a:ea typeface="黑体" panose="02010609060101010101" pitchFamily="49" charset="-122"/>
                <a:cs typeface="Arial" panose="020B0604020202020204" pitchFamily="34" charset="0"/>
                <a:sym typeface="+mn-ea"/>
              </a:rPr>
              <a:t>font Arial, Maximum size 42 )</a:t>
            </a:r>
            <a:endParaRPr lang="en-US" altLang="zh-CN" sz="4200">
              <a:latin typeface="Arial" panose="020B0604020202020204" pitchFamily="34" charset="0"/>
              <a:cs typeface="Arial" panose="020B0604020202020204" pitchFamily="34" charset="0"/>
              <a:sym typeface="+mn-ea"/>
            </a:endParaRPr>
          </a:p>
        </p:txBody>
      </p:sp>
      <p:sp>
        <p:nvSpPr>
          <p:cNvPr id="42" name="矩形 41"/>
          <p:cNvSpPr/>
          <p:nvPr/>
        </p:nvSpPr>
        <p:spPr>
          <a:xfrm>
            <a:off x="16809720" y="30041215"/>
            <a:ext cx="14773275" cy="1616710"/>
          </a:xfrm>
          <a:prstGeom prst="rect">
            <a:avLst/>
          </a:prstGeom>
          <a:gradFill>
            <a:gsLst>
              <a:gs pos="0">
                <a:srgbClr val="FFFFFF"/>
              </a:gs>
              <a:gs pos="35000">
                <a:srgbClr val="E5F8FC"/>
              </a:gs>
              <a:gs pos="100000">
                <a:srgbClr val="C0EDF6"/>
              </a:gs>
            </a:gsLst>
            <a:lin ang="10800000" scaled="0"/>
          </a:gradFill>
          <a:ln w="19050">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5400" b="1" spc="50">
                <a:solidFill>
                  <a:srgbClr val="002060"/>
                </a:solidFill>
                <a:uFillTx/>
                <a:latin typeface="Arial" panose="020B0604020202020204" pitchFamily="34" charset="0"/>
                <a:cs typeface="Arial" panose="020B0604020202020204" pitchFamily="34" charset="0"/>
                <a:sym typeface="+mn-ea"/>
              </a:rPr>
              <a:t>Contact Information</a:t>
            </a:r>
            <a:r>
              <a:rPr lang="en-US" altLang="zh-CN" sz="5400" b="1" spc="50">
                <a:solidFill>
                  <a:srgbClr val="002060"/>
                </a:solidFill>
                <a:uFillTx/>
                <a:latin typeface="Arial" panose="020B0604020202020204" pitchFamily="34" charset="0"/>
                <a:cs typeface="Arial" panose="020B0604020202020204" pitchFamily="34" charset="0"/>
                <a:sym typeface="+mn-ea"/>
              </a:rPr>
              <a:t>( font Arial, Maxium size 54)</a:t>
            </a:r>
            <a:endParaRPr lang="en-US" altLang="zh-CN" sz="5400" b="1" spc="50">
              <a:solidFill>
                <a:srgbClr val="002060"/>
              </a:solidFill>
              <a:uFillTx/>
              <a:latin typeface="Arial" panose="020B0604020202020204" pitchFamily="34" charset="0"/>
              <a:cs typeface="Arial" panose="020B0604020202020204" pitchFamily="34" charset="0"/>
              <a:sym typeface="+mn-ea"/>
            </a:endParaRPr>
          </a:p>
        </p:txBody>
      </p:sp>
      <p:sp>
        <p:nvSpPr>
          <p:cNvPr id="43" name="矩形 42"/>
          <p:cNvSpPr/>
          <p:nvPr/>
        </p:nvSpPr>
        <p:spPr>
          <a:xfrm>
            <a:off x="50032285" y="12085320"/>
            <a:ext cx="8279130" cy="3481705"/>
          </a:xfrm>
          <a:prstGeom prst="rect">
            <a:avLst/>
          </a:prstGeom>
          <a:noFill/>
          <a:ln w="19050">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4" name="文本框 43"/>
          <p:cNvSpPr txBox="1"/>
          <p:nvPr/>
        </p:nvSpPr>
        <p:spPr>
          <a:xfrm>
            <a:off x="21073745" y="32369125"/>
            <a:ext cx="8380095" cy="2781935"/>
          </a:xfrm>
          <a:prstGeom prst="rect">
            <a:avLst/>
          </a:prstGeom>
          <a:noFill/>
        </p:spPr>
        <p:txBody>
          <a:bodyPr wrap="square" rtlCol="0" anchor="t">
            <a:noAutofit/>
          </a:bodyPr>
          <a:p>
            <a:pPr indent="0" algn="just" fontAlgn="auto">
              <a:lnSpc>
                <a:spcPct val="130000"/>
              </a:lnSpc>
              <a:spcBef>
                <a:spcPct val="0"/>
              </a:spcBef>
              <a:buNone/>
            </a:pPr>
            <a:r>
              <a:rPr lang="en-US" altLang="zh-CN" sz="4200" dirty="0">
                <a:latin typeface="Arial" panose="020B0604020202020204" pitchFamily="34" charset="0"/>
                <a:cs typeface="Arial" panose="020B0604020202020204" pitchFamily="34" charset="0"/>
                <a:sym typeface="+mn-ea"/>
              </a:rPr>
              <a:t>InConTaihu2024@nhri.cn</a:t>
            </a:r>
            <a:endParaRPr lang="en-US" altLang="zh-CN" sz="4200" dirty="0">
              <a:latin typeface="Arial" panose="020B0604020202020204" pitchFamily="34" charset="0"/>
              <a:cs typeface="Arial" panose="020B0604020202020204" pitchFamily="34" charset="0"/>
              <a:sym typeface="+mn-ea"/>
            </a:endParaRPr>
          </a:p>
          <a:p>
            <a:pPr indent="0" algn="just" fontAlgn="auto">
              <a:lnSpc>
                <a:spcPct val="130000"/>
              </a:lnSpc>
              <a:spcBef>
                <a:spcPct val="0"/>
              </a:spcBef>
              <a:buNone/>
            </a:pPr>
            <a:r>
              <a:rPr lang="en-US" altLang="zh-CN" sz="4200" dirty="0">
                <a:latin typeface="Arial" panose="020B0604020202020204" pitchFamily="34" charset="0"/>
                <a:cs typeface="Arial" panose="020B0604020202020204" pitchFamily="34" charset="0"/>
                <a:sym typeface="+mn-ea"/>
              </a:rPr>
              <a:t>https://www.incontaihu.com</a:t>
            </a:r>
            <a:r>
              <a:rPr lang="en-US" altLang="zh-CN" sz="4200">
                <a:latin typeface="Arial" panose="020B0604020202020204" pitchFamily="34" charset="0"/>
                <a:cs typeface="Arial" panose="020B0604020202020204" pitchFamily="34" charset="0"/>
                <a:sym typeface="+mn-ea"/>
              </a:rPr>
              <a:t>.</a:t>
            </a:r>
            <a:endParaRPr lang="en-US" altLang="zh-CN" sz="4200">
              <a:latin typeface="Arial" panose="020B0604020202020204" pitchFamily="34" charset="0"/>
              <a:cs typeface="Arial" panose="020B0604020202020204" pitchFamily="34" charset="0"/>
              <a:sym typeface="+mn-ea"/>
            </a:endParaRPr>
          </a:p>
          <a:p>
            <a:pPr indent="0" algn="just" fontAlgn="auto">
              <a:lnSpc>
                <a:spcPct val="130000"/>
              </a:lnSpc>
              <a:spcBef>
                <a:spcPct val="0"/>
              </a:spcBef>
              <a:buNone/>
            </a:pPr>
            <a:r>
              <a:rPr lang="en-US" altLang="zh-CN" sz="4200" dirty="0">
                <a:latin typeface="Arial" panose="020B0604020202020204" pitchFamily="34" charset="0"/>
                <a:cs typeface="Arial" panose="020B0604020202020204" pitchFamily="34" charset="0"/>
                <a:sym typeface="+mn-ea"/>
              </a:rPr>
              <a:t>( </a:t>
            </a:r>
            <a:r>
              <a:rPr lang="en-US" altLang="zh-CN" sz="4200" b="1" dirty="0">
                <a:latin typeface="Arial" panose="020B0604020202020204" pitchFamily="34" charset="0"/>
                <a:ea typeface="黑体" panose="02010609060101010101" pitchFamily="49" charset="-122"/>
                <a:cs typeface="Arial" panose="020B0604020202020204" pitchFamily="34" charset="0"/>
                <a:sym typeface="+mn-ea"/>
              </a:rPr>
              <a:t>font Arial, Maximum size 42 )</a:t>
            </a:r>
            <a:endParaRPr lang="en-US" altLang="zh-CN" sz="4200">
              <a:latin typeface="Arial" panose="020B0604020202020204" pitchFamily="34" charset="0"/>
              <a:cs typeface="Arial" panose="020B0604020202020204" pitchFamily="34" charset="0"/>
              <a:sym typeface="+mn-ea"/>
            </a:endParaRPr>
          </a:p>
          <a:p>
            <a:pPr indent="0" algn="just" fontAlgn="auto">
              <a:lnSpc>
                <a:spcPct val="150000"/>
              </a:lnSpc>
              <a:spcBef>
                <a:spcPct val="0"/>
              </a:spcBef>
              <a:buNone/>
            </a:pPr>
            <a:endParaRPr lang="en-US" altLang="zh-CN" sz="4200" dirty="0">
              <a:latin typeface="Arial" panose="020B0604020202020204" pitchFamily="34" charset="0"/>
              <a:cs typeface="Arial" panose="020B0604020202020204" pitchFamily="34" charset="0"/>
              <a:sym typeface="+mn-ea"/>
            </a:endParaRPr>
          </a:p>
        </p:txBody>
      </p:sp>
      <p:pic>
        <p:nvPicPr>
          <p:cNvPr id="46" name="图片 45" descr="联系方式"/>
          <p:cNvPicPr>
            <a:picLocks noChangeAspect="1"/>
          </p:cNvPicPr>
          <p:nvPr/>
        </p:nvPicPr>
        <p:blipFill>
          <a:blip r:embed="rId2"/>
          <a:stretch>
            <a:fillRect/>
          </a:stretch>
        </p:blipFill>
        <p:spPr>
          <a:xfrm>
            <a:off x="19103975" y="33040320"/>
            <a:ext cx="1440000" cy="1440000"/>
          </a:xfrm>
          <a:prstGeom prst="rect">
            <a:avLst/>
          </a:prstGeom>
        </p:spPr>
      </p:pic>
      <p:sp>
        <p:nvSpPr>
          <p:cNvPr id="47" name="文本框 46"/>
          <p:cNvSpPr txBox="1"/>
          <p:nvPr/>
        </p:nvSpPr>
        <p:spPr>
          <a:xfrm>
            <a:off x="17372330" y="35275520"/>
            <a:ext cx="14503400" cy="4130675"/>
          </a:xfrm>
          <a:prstGeom prst="rect">
            <a:avLst/>
          </a:prstGeom>
          <a:noFill/>
        </p:spPr>
        <p:txBody>
          <a:bodyPr wrap="square" rtlCol="0" anchor="t">
            <a:noAutofit/>
          </a:bodyPr>
          <a:p>
            <a:pPr indent="0" fontAlgn="auto">
              <a:lnSpc>
                <a:spcPct val="150000"/>
              </a:lnSpc>
            </a:pPr>
            <a:r>
              <a:rPr lang="en-US" altLang="zh-CN" sz="5200" b="1">
                <a:solidFill>
                  <a:schemeClr val="tx1"/>
                </a:solidFill>
                <a:uFillTx/>
                <a:latin typeface="Calibri" panose="020F0502020204030204" charset="0"/>
                <a:cs typeface="Calibri" panose="020F0502020204030204" charset="0"/>
              </a:rPr>
              <a:t>Issue: </a:t>
            </a:r>
            <a:r>
              <a:rPr lang="zh-CN" altLang="en-US" sz="5200" b="1">
                <a:solidFill>
                  <a:schemeClr val="tx1"/>
                </a:solidFill>
                <a:uFillTx/>
                <a:latin typeface="Calibri" panose="020F0502020204030204" charset="0"/>
                <a:cs typeface="Calibri" panose="020F0502020204030204" charset="0"/>
              </a:rPr>
              <a:t>River/lake Health &amp; Riparian Communities</a:t>
            </a:r>
            <a:r>
              <a:rPr lang="en-US" altLang="zh-CN" sz="5200" b="1">
                <a:solidFill>
                  <a:schemeClr val="tx1"/>
                </a:solidFill>
                <a:uFillTx/>
                <a:latin typeface="Calibri" panose="020F0502020204030204" charset="0"/>
                <a:cs typeface="Calibri" panose="020F0502020204030204" charset="0"/>
              </a:rPr>
              <a:t>     </a:t>
            </a:r>
            <a:endParaRPr lang="en-US" altLang="zh-CN" sz="5200" b="1">
              <a:solidFill>
                <a:schemeClr val="tx1"/>
              </a:solidFill>
              <a:uFillTx/>
              <a:latin typeface="Calibri" panose="020F0502020204030204" charset="0"/>
              <a:cs typeface="Calibri" panose="020F0502020204030204" charset="0"/>
            </a:endParaRPr>
          </a:p>
          <a:p>
            <a:pPr indent="0" fontAlgn="auto">
              <a:lnSpc>
                <a:spcPct val="150000"/>
              </a:lnSpc>
            </a:pPr>
            <a:r>
              <a:rPr lang="en-US" altLang="zh-CN" sz="5200" b="1">
                <a:solidFill>
                  <a:schemeClr val="tx1"/>
                </a:solidFill>
                <a:uFillTx/>
                <a:latin typeface="Calibri" panose="020F0502020204030204" charset="0"/>
                <a:cs typeface="Calibri" panose="020F0502020204030204" charset="0"/>
              </a:rPr>
              <a:t>Number:0001</a:t>
            </a:r>
            <a:endParaRPr lang="en-US" altLang="zh-CN" sz="5200" b="1">
              <a:solidFill>
                <a:schemeClr val="tx1"/>
              </a:solidFill>
              <a:uFillTx/>
              <a:latin typeface="Calibri" panose="020F0502020204030204" charset="0"/>
              <a:cs typeface="Calibri" panose="020F0502020204030204" charset="0"/>
            </a:endParaRPr>
          </a:p>
          <a:p>
            <a:pPr indent="0" fontAlgn="auto">
              <a:lnSpc>
                <a:spcPct val="150000"/>
              </a:lnSpc>
            </a:pPr>
            <a:r>
              <a:rPr lang="en-US" altLang="zh-CN" sz="5400" dirty="0">
                <a:latin typeface="Calibri" panose="020F0502020204030204" charset="0"/>
                <a:cs typeface="Calibri" panose="020F0502020204030204" charset="0"/>
                <a:sym typeface="+mn-ea"/>
              </a:rPr>
              <a:t>( </a:t>
            </a:r>
            <a:r>
              <a:rPr lang="en-US" altLang="zh-CN" sz="5400" b="1" dirty="0">
                <a:latin typeface="Calibri" panose="020F0502020204030204" charset="0"/>
                <a:ea typeface="黑体" panose="02010609060101010101" pitchFamily="49" charset="-122"/>
                <a:cs typeface="Calibri" panose="020F0502020204030204" charset="0"/>
                <a:sym typeface="+mn-ea"/>
              </a:rPr>
              <a:t>font Calibri, Maximum size 52 )</a:t>
            </a:r>
            <a:endParaRPr lang="en-US" altLang="zh-CN" sz="5400" b="1">
              <a:solidFill>
                <a:schemeClr val="tx1"/>
              </a:solidFill>
              <a:uFillTx/>
              <a:latin typeface="Calibri" panose="020F0502020204030204" charset="0"/>
              <a:cs typeface="Calibri" panose="020F0502020204030204" charset="0"/>
            </a:endParaRPr>
          </a:p>
        </p:txBody>
      </p:sp>
      <p:pic>
        <p:nvPicPr>
          <p:cNvPr id="8" name="图片 7" descr="优势功能群生物量"/>
          <p:cNvPicPr>
            <a:picLocks noChangeAspect="1"/>
          </p:cNvPicPr>
          <p:nvPr/>
        </p:nvPicPr>
        <p:blipFill>
          <a:blip r:embed="rId3"/>
          <a:stretch>
            <a:fillRect/>
          </a:stretch>
        </p:blipFill>
        <p:spPr>
          <a:xfrm>
            <a:off x="17100550" y="14341475"/>
            <a:ext cx="14242435" cy="5400000"/>
          </a:xfrm>
          <a:prstGeom prst="rect">
            <a:avLst/>
          </a:prstGeom>
        </p:spPr>
      </p:pic>
      <p:sp>
        <p:nvSpPr>
          <p:cNvPr id="23" name="矩形 22"/>
          <p:cNvSpPr>
            <a:spLocks noChangeAspect="1"/>
          </p:cNvSpPr>
          <p:nvPr/>
        </p:nvSpPr>
        <p:spPr>
          <a:xfrm>
            <a:off x="1249045" y="30557470"/>
            <a:ext cx="15560675" cy="2891790"/>
          </a:xfrm>
          <a:prstGeom prst="rect">
            <a:avLst/>
          </a:prstGeom>
        </p:spPr>
        <p:txBody>
          <a:bodyPr wrap="square">
            <a:noAutofit/>
          </a:bodyPr>
          <a:p>
            <a:pPr indent="0" fontAlgn="auto">
              <a:lnSpc>
                <a:spcPct val="150000"/>
              </a:lnSpc>
            </a:pPr>
            <a:r>
              <a:rPr lang="en-US" altLang="zh-CN" sz="3600" dirty="0" smtClean="0">
                <a:latin typeface="Arial" panose="020B0604020202020204" pitchFamily="34" charset="0"/>
                <a:cs typeface="Arial" panose="020B0604020202020204" pitchFamily="34" charset="0"/>
              </a:rPr>
              <a:t>Figure 1 (a). </a:t>
            </a:r>
            <a:r>
              <a:rPr lang="en-US" altLang="zh-CN" sz="3600" dirty="0">
                <a:latin typeface="Arial" panose="020B0604020202020204" pitchFamily="34" charset="0"/>
                <a:cs typeface="Arial" panose="020B0604020202020204" pitchFamily="34" charset="0"/>
              </a:rPr>
              <a:t>Phytoplankton covariance network diagram; (b) phytoplankton compositional algal density map of Xitang River  </a:t>
            </a:r>
            <a:r>
              <a:rPr lang="en-US" altLang="zh-CN" sz="3600" dirty="0">
                <a:latin typeface="Arial" panose="020B0604020202020204" pitchFamily="34" charset="0"/>
                <a:cs typeface="Arial" panose="020B0604020202020204" pitchFamily="34" charset="0"/>
                <a:sym typeface="+mn-ea"/>
              </a:rPr>
              <a:t>( </a:t>
            </a:r>
            <a:r>
              <a:rPr lang="en-US" altLang="zh-CN" sz="3600" b="1" dirty="0">
                <a:latin typeface="Arial" panose="020B0604020202020204" pitchFamily="34" charset="0"/>
                <a:ea typeface="黑体" panose="02010609060101010101" pitchFamily="49" charset="-122"/>
                <a:cs typeface="Arial" panose="020B0604020202020204" pitchFamily="34" charset="0"/>
                <a:sym typeface="+mn-ea"/>
              </a:rPr>
              <a:t>font Arial, Maximum size 36 )</a:t>
            </a:r>
            <a:endParaRPr lang="en-US" altLang="zh-CN" sz="3600" dirty="0">
              <a:latin typeface="Arial" panose="020B0604020202020204" pitchFamily="34" charset="0"/>
              <a:cs typeface="Arial" panose="020B0604020202020204" pitchFamily="34" charset="0"/>
            </a:endParaRPr>
          </a:p>
        </p:txBody>
      </p:sp>
      <p:grpSp>
        <p:nvGrpSpPr>
          <p:cNvPr id="26" name="组合 25"/>
          <p:cNvGrpSpPr>
            <a:grpSpLocks noChangeAspect="1"/>
          </p:cNvGrpSpPr>
          <p:nvPr/>
        </p:nvGrpSpPr>
        <p:grpSpPr>
          <a:xfrm>
            <a:off x="1249045" y="23170515"/>
            <a:ext cx="14400000" cy="6906826"/>
            <a:chOff x="1294" y="45968"/>
            <a:chExt cx="24264" cy="11638"/>
          </a:xfrm>
        </p:grpSpPr>
        <p:pic>
          <p:nvPicPr>
            <p:cNvPr id="19" name="图片 18" descr="网络图"/>
            <p:cNvPicPr>
              <a:picLocks noChangeAspect="1"/>
            </p:cNvPicPr>
            <p:nvPr/>
          </p:nvPicPr>
          <p:blipFill>
            <a:blip r:embed="rId4"/>
            <a:stretch>
              <a:fillRect/>
            </a:stretch>
          </p:blipFill>
          <p:spPr>
            <a:xfrm>
              <a:off x="1294" y="46834"/>
              <a:ext cx="11486" cy="10205"/>
            </a:xfrm>
            <a:prstGeom prst="rect">
              <a:avLst/>
            </a:prstGeom>
          </p:spPr>
        </p:pic>
        <p:pic>
          <p:nvPicPr>
            <p:cNvPr id="22" name="图片 21" descr="浮游植物藻密度"/>
            <p:cNvPicPr>
              <a:picLocks noChangeAspect="1"/>
            </p:cNvPicPr>
            <p:nvPr/>
          </p:nvPicPr>
          <p:blipFill>
            <a:blip r:embed="rId5"/>
            <a:srcRect r="55080"/>
            <a:stretch>
              <a:fillRect/>
            </a:stretch>
          </p:blipFill>
          <p:spPr>
            <a:xfrm>
              <a:off x="12780" y="46834"/>
              <a:ext cx="12778" cy="10772"/>
            </a:xfrm>
            <a:prstGeom prst="rect">
              <a:avLst/>
            </a:prstGeom>
          </p:spPr>
        </p:pic>
        <p:sp>
          <p:nvSpPr>
            <p:cNvPr id="24" name="文本框 23"/>
            <p:cNvSpPr txBox="1"/>
            <p:nvPr/>
          </p:nvSpPr>
          <p:spPr>
            <a:xfrm>
              <a:off x="1967" y="45968"/>
              <a:ext cx="1640" cy="1016"/>
            </a:xfrm>
            <a:prstGeom prst="rect">
              <a:avLst/>
            </a:prstGeom>
            <a:noFill/>
          </p:spPr>
          <p:txBody>
            <a:bodyPr wrap="square" rtlCol="0">
              <a:spAutoFit/>
            </a:bodyPr>
            <a:p>
              <a:r>
                <a:rPr lang="en-US" altLang="zh-CN" sz="3600"/>
                <a:t>(a)</a:t>
              </a:r>
              <a:endParaRPr lang="en-US" altLang="zh-CN" sz="3600"/>
            </a:p>
          </p:txBody>
        </p:sp>
        <p:sp>
          <p:nvSpPr>
            <p:cNvPr id="25" name="文本框 24"/>
            <p:cNvSpPr txBox="1"/>
            <p:nvPr/>
          </p:nvSpPr>
          <p:spPr>
            <a:xfrm>
              <a:off x="11140" y="46168"/>
              <a:ext cx="1640" cy="1016"/>
            </a:xfrm>
            <a:prstGeom prst="rect">
              <a:avLst/>
            </a:prstGeom>
            <a:noFill/>
          </p:spPr>
          <p:txBody>
            <a:bodyPr wrap="square" rtlCol="0">
              <a:spAutoFit/>
            </a:bodyPr>
            <a:p>
              <a:r>
                <a:rPr lang="en-US" altLang="zh-CN" sz="3600"/>
                <a:t>(b)</a:t>
              </a:r>
              <a:endParaRPr lang="en-US" altLang="zh-CN" sz="3600"/>
            </a:p>
          </p:txBody>
        </p:sp>
      </p:grpSp>
      <p:sp>
        <p:nvSpPr>
          <p:cNvPr id="41" name="文本框 40"/>
          <p:cNvSpPr txBox="1"/>
          <p:nvPr/>
        </p:nvSpPr>
        <p:spPr>
          <a:xfrm>
            <a:off x="4091305" y="29912945"/>
            <a:ext cx="8737600" cy="928370"/>
          </a:xfrm>
          <a:prstGeom prst="rect">
            <a:avLst/>
          </a:prstGeom>
          <a:noFill/>
        </p:spPr>
        <p:txBody>
          <a:bodyPr wrap="square" rtlCol="0" anchor="t">
            <a:noAutofit/>
          </a:bodyPr>
          <a:p>
            <a:r>
              <a:rPr lang="en-US" altLang="zh-CN" sz="4000" b="1">
                <a:latin typeface="Calibri" panose="020F0502020204030204" charset="0"/>
                <a:cs typeface="Calibri" panose="020F0502020204030204" charset="0"/>
              </a:rPr>
              <a:t>Picture</a:t>
            </a:r>
            <a:r>
              <a:rPr lang="zh-CN" altLang="en-US" sz="4000" b="1">
                <a:latin typeface="Calibri" panose="020F0502020204030204" charset="0"/>
                <a:cs typeface="Calibri" panose="020F0502020204030204" charset="0"/>
              </a:rPr>
              <a:t> accuracy not less than 300dpi </a:t>
            </a:r>
            <a:endParaRPr lang="zh-CN" altLang="en-US" sz="4000" b="1">
              <a:latin typeface="Calibri" panose="020F0502020204030204" charset="0"/>
              <a:cs typeface="Calibri" panose="020F0502020204030204" charset="0"/>
            </a:endParaRPr>
          </a:p>
        </p:txBody>
      </p:sp>
      <p:sp>
        <p:nvSpPr>
          <p:cNvPr id="45" name="文本框 44"/>
          <p:cNvSpPr txBox="1"/>
          <p:nvPr/>
        </p:nvSpPr>
        <p:spPr>
          <a:xfrm>
            <a:off x="1271270" y="35328225"/>
            <a:ext cx="14980920" cy="2030095"/>
          </a:xfrm>
          <a:prstGeom prst="rect">
            <a:avLst/>
          </a:prstGeom>
          <a:noFill/>
        </p:spPr>
        <p:txBody>
          <a:bodyPr wrap="square" rtlCol="0" anchor="t">
            <a:spAutoFit/>
          </a:bodyPr>
          <a:p>
            <a:pPr marL="571500" indent="-571500" algn="just" fontAlgn="auto">
              <a:lnSpc>
                <a:spcPct val="150000"/>
              </a:lnSpc>
              <a:spcBef>
                <a:spcPct val="0"/>
              </a:spcBef>
              <a:buFont typeface="Arial" panose="020B0604020202020204" pitchFamily="34" charset="0"/>
              <a:buChar char="•"/>
            </a:pPr>
            <a:r>
              <a:rPr lang="en-US" altLang="zh-CN" sz="4200" dirty="0">
                <a:latin typeface="Arial" panose="020B0604020202020204" pitchFamily="34" charset="0"/>
                <a:cs typeface="Arial" panose="020B0604020202020204" pitchFamily="34" charset="0"/>
                <a:sym typeface="+mn-ea"/>
              </a:rPr>
              <a:t>Multi-dimensional and three-dimensional sensing system construction. ( </a:t>
            </a:r>
            <a:r>
              <a:rPr lang="en-US" altLang="zh-CN" sz="4200" b="1" dirty="0">
                <a:latin typeface="Arial" panose="020B0604020202020204" pitchFamily="34" charset="0"/>
                <a:ea typeface="黑体" panose="02010609060101010101" pitchFamily="49" charset="-122"/>
                <a:cs typeface="Arial" panose="020B0604020202020204" pitchFamily="34" charset="0"/>
                <a:sym typeface="+mn-ea"/>
              </a:rPr>
              <a:t>font Arial, Maximum size 42 )</a:t>
            </a:r>
            <a:endParaRPr lang="en-US" altLang="zh-CN" sz="4200" dirty="0">
              <a:latin typeface="Arial" panose="020B0604020202020204" pitchFamily="34" charset="0"/>
              <a:cs typeface="Arial" panose="020B0604020202020204" pitchFamily="34" charset="0"/>
              <a:sym typeface="+mn-ea"/>
            </a:endParaRPr>
          </a:p>
        </p:txBody>
      </p:sp>
      <p:sp>
        <p:nvSpPr>
          <p:cNvPr id="48" name="文本框 47"/>
          <p:cNvSpPr txBox="1"/>
          <p:nvPr/>
        </p:nvSpPr>
        <p:spPr>
          <a:xfrm>
            <a:off x="19853275" y="19919315"/>
            <a:ext cx="8737600" cy="928370"/>
          </a:xfrm>
          <a:prstGeom prst="rect">
            <a:avLst/>
          </a:prstGeom>
          <a:noFill/>
        </p:spPr>
        <p:txBody>
          <a:bodyPr wrap="square" rtlCol="0" anchor="t">
            <a:noAutofit/>
          </a:bodyPr>
          <a:p>
            <a:r>
              <a:rPr lang="en-US" altLang="zh-CN" sz="4000" b="1">
                <a:latin typeface="Calibri" panose="020F0502020204030204" charset="0"/>
                <a:cs typeface="Calibri" panose="020F0502020204030204" charset="0"/>
              </a:rPr>
              <a:t>Picture</a:t>
            </a:r>
            <a:r>
              <a:rPr lang="zh-CN" altLang="en-US" sz="4000" b="1">
                <a:latin typeface="Calibri" panose="020F0502020204030204" charset="0"/>
                <a:cs typeface="Calibri" panose="020F0502020204030204" charset="0"/>
              </a:rPr>
              <a:t> accuracy not less than 300dpi </a:t>
            </a:r>
            <a:endParaRPr lang="zh-CN" altLang="en-US" sz="4000" b="1">
              <a:latin typeface="Calibri" panose="020F0502020204030204" charset="0"/>
              <a:cs typeface="Calibri" panose="020F0502020204030204" charset="0"/>
            </a:endParaRPr>
          </a:p>
        </p:txBody>
      </p:sp>
    </p:spTree>
    <p:custDataLst>
      <p:tags r:id="rId6"/>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commondata" val="eyJoZGlkIjoiZTM2NmVlZDUyM2ExZGJjOThhNGM0MDNkYzQ5MmZkNWIifQ=="/>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1925</Words>
  <Application>WPS 演示</Application>
  <PresentationFormat>宽屏</PresentationFormat>
  <Paragraphs>49</Paragraphs>
  <Slides>1</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vt:i4>
      </vt:variant>
    </vt:vector>
  </HeadingPairs>
  <TitlesOfParts>
    <vt:vector size="11" baseType="lpstr">
      <vt:lpstr>Arial</vt:lpstr>
      <vt:lpstr>宋体</vt:lpstr>
      <vt:lpstr>Wingdings</vt:lpstr>
      <vt:lpstr>Wingdings</vt:lpstr>
      <vt:lpstr>Times New Roman</vt:lpstr>
      <vt:lpstr>黑体</vt:lpstr>
      <vt:lpstr>Calibri</vt:lpstr>
      <vt:lpstr>微软雅黑</vt:lpstr>
      <vt:lpstr>Arial Unicode MS</vt:lpstr>
      <vt:lpstr>WPS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ME</cp:lastModifiedBy>
  <cp:revision>156</cp:revision>
  <dcterms:created xsi:type="dcterms:W3CDTF">2019-06-19T02:08:00Z</dcterms:created>
  <dcterms:modified xsi:type="dcterms:W3CDTF">2024-09-24T02:01:33Z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EF83A30A00924641B97E771DBD04861C_11</vt:lpwstr>
  </property>
</Properties>
</file>